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3697D-DE4F-4FCF-A4F0-19FD35579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2387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02DB7B-3393-44C1-928B-42327127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954"/>
            </a:lvl1pPr>
            <a:lvl2pPr marL="181843" indent="0" algn="ctr">
              <a:buNone/>
              <a:defRPr sz="795"/>
            </a:lvl2pPr>
            <a:lvl3pPr marL="363686" indent="0" algn="ctr">
              <a:buNone/>
              <a:defRPr sz="716"/>
            </a:lvl3pPr>
            <a:lvl4pPr marL="545529" indent="0" algn="ctr">
              <a:buNone/>
              <a:defRPr sz="636"/>
            </a:lvl4pPr>
            <a:lvl5pPr marL="727373" indent="0" algn="ctr">
              <a:buNone/>
              <a:defRPr sz="636"/>
            </a:lvl5pPr>
            <a:lvl6pPr marL="909216" indent="0" algn="ctr">
              <a:buNone/>
              <a:defRPr sz="636"/>
            </a:lvl6pPr>
            <a:lvl7pPr marL="1091059" indent="0" algn="ctr">
              <a:buNone/>
              <a:defRPr sz="636"/>
            </a:lvl7pPr>
            <a:lvl8pPr marL="1272902" indent="0" algn="ctr">
              <a:buNone/>
              <a:defRPr sz="636"/>
            </a:lvl8pPr>
            <a:lvl9pPr marL="1454745" indent="0" algn="ctr">
              <a:buNone/>
              <a:defRPr sz="636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211027-DE01-4F2F-A38D-974FA64E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C809-8AA5-40BB-9B2E-069831919C92}" type="datetimeFigureOut">
              <a:rPr lang="nl-NL" smtClean="0"/>
              <a:t>3-1-2022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CD8055-9F0D-496A-9D6D-528397E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2D8B22-DC8F-40D2-B197-D52CF080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07CF-4C72-444D-A1D2-4E886BA8EB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89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E8EDBB6-33B8-4EA9-BD86-3E899A57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68D643-006F-462F-A391-63A4254B3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BAA9C7-5608-49BD-A548-89C59C191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C809-8AA5-40BB-9B2E-069831919C92}" type="datetimeFigureOut">
              <a:rPr lang="nl-NL" smtClean="0"/>
              <a:t>3-1-2022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ECD4B3-0870-4BBB-9BC5-67D79FF49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0"/>
            <a:ext cx="411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AEE3FB-5437-4D92-82E1-D90534637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907CF-4C72-444D-A1D2-4E886BA8EB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3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ECB2A159-F24B-434F-BBD1-A65E5E7E83D5}"/>
              </a:ext>
            </a:extLst>
          </p:cNvPr>
          <p:cNvSpPr txBox="1"/>
          <p:nvPr/>
        </p:nvSpPr>
        <p:spPr>
          <a:xfrm>
            <a:off x="4787532" y="659834"/>
            <a:ext cx="2842990" cy="39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155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BAB7D59-7E11-47E9-B32E-49D732CB507E}"/>
              </a:ext>
            </a:extLst>
          </p:cNvPr>
          <p:cNvSpPr txBox="1"/>
          <p:nvPr/>
        </p:nvSpPr>
        <p:spPr>
          <a:xfrm>
            <a:off x="595068" y="547062"/>
            <a:ext cx="8588517" cy="646331"/>
          </a:xfrm>
          <a:custGeom>
            <a:avLst/>
            <a:gdLst>
              <a:gd name="connsiteX0" fmla="*/ 0 w 8588517"/>
              <a:gd name="connsiteY0" fmla="*/ 0 h 646331"/>
              <a:gd name="connsiteX1" fmla="*/ 488885 w 8588517"/>
              <a:gd name="connsiteY1" fmla="*/ 0 h 646331"/>
              <a:gd name="connsiteX2" fmla="*/ 1321310 w 8588517"/>
              <a:gd name="connsiteY2" fmla="*/ 0 h 646331"/>
              <a:gd name="connsiteX3" fmla="*/ 1896080 w 8588517"/>
              <a:gd name="connsiteY3" fmla="*/ 0 h 646331"/>
              <a:gd name="connsiteX4" fmla="*/ 2556735 w 8588517"/>
              <a:gd name="connsiteY4" fmla="*/ 0 h 646331"/>
              <a:gd name="connsiteX5" fmla="*/ 3217391 w 8588517"/>
              <a:gd name="connsiteY5" fmla="*/ 0 h 646331"/>
              <a:gd name="connsiteX6" fmla="*/ 4049816 w 8588517"/>
              <a:gd name="connsiteY6" fmla="*/ 0 h 646331"/>
              <a:gd name="connsiteX7" fmla="*/ 4538701 w 8588517"/>
              <a:gd name="connsiteY7" fmla="*/ 0 h 646331"/>
              <a:gd name="connsiteX8" fmla="*/ 5027586 w 8588517"/>
              <a:gd name="connsiteY8" fmla="*/ 0 h 646331"/>
              <a:gd name="connsiteX9" fmla="*/ 5774126 w 8588517"/>
              <a:gd name="connsiteY9" fmla="*/ 0 h 646331"/>
              <a:gd name="connsiteX10" fmla="*/ 6348896 w 8588517"/>
              <a:gd name="connsiteY10" fmla="*/ 0 h 646331"/>
              <a:gd name="connsiteX11" fmla="*/ 7009551 w 8588517"/>
              <a:gd name="connsiteY11" fmla="*/ 0 h 646331"/>
              <a:gd name="connsiteX12" fmla="*/ 7756092 w 8588517"/>
              <a:gd name="connsiteY12" fmla="*/ 0 h 646331"/>
              <a:gd name="connsiteX13" fmla="*/ 8588517 w 8588517"/>
              <a:gd name="connsiteY13" fmla="*/ 0 h 646331"/>
              <a:gd name="connsiteX14" fmla="*/ 8588517 w 8588517"/>
              <a:gd name="connsiteY14" fmla="*/ 646331 h 646331"/>
              <a:gd name="connsiteX15" fmla="*/ 8099632 w 8588517"/>
              <a:gd name="connsiteY15" fmla="*/ 646331 h 646331"/>
              <a:gd name="connsiteX16" fmla="*/ 7696633 w 8588517"/>
              <a:gd name="connsiteY16" fmla="*/ 646331 h 646331"/>
              <a:gd name="connsiteX17" fmla="*/ 7121863 w 8588517"/>
              <a:gd name="connsiteY17" fmla="*/ 646331 h 646331"/>
              <a:gd name="connsiteX18" fmla="*/ 6289437 w 8588517"/>
              <a:gd name="connsiteY18" fmla="*/ 646331 h 646331"/>
              <a:gd name="connsiteX19" fmla="*/ 5714667 w 8588517"/>
              <a:gd name="connsiteY19" fmla="*/ 646331 h 646331"/>
              <a:gd name="connsiteX20" fmla="*/ 4882242 w 8588517"/>
              <a:gd name="connsiteY20" fmla="*/ 646331 h 646331"/>
              <a:gd name="connsiteX21" fmla="*/ 4135701 w 8588517"/>
              <a:gd name="connsiteY21" fmla="*/ 646331 h 646331"/>
              <a:gd name="connsiteX22" fmla="*/ 3646816 w 8588517"/>
              <a:gd name="connsiteY22" fmla="*/ 646331 h 646331"/>
              <a:gd name="connsiteX23" fmla="*/ 3157932 w 8588517"/>
              <a:gd name="connsiteY23" fmla="*/ 646331 h 646331"/>
              <a:gd name="connsiteX24" fmla="*/ 2325506 w 8588517"/>
              <a:gd name="connsiteY24" fmla="*/ 646331 h 646331"/>
              <a:gd name="connsiteX25" fmla="*/ 1922506 w 8588517"/>
              <a:gd name="connsiteY25" fmla="*/ 646331 h 646331"/>
              <a:gd name="connsiteX26" fmla="*/ 1175966 w 8588517"/>
              <a:gd name="connsiteY26" fmla="*/ 646331 h 646331"/>
              <a:gd name="connsiteX27" fmla="*/ 0 w 8588517"/>
              <a:gd name="connsiteY27" fmla="*/ 646331 h 646331"/>
              <a:gd name="connsiteX28" fmla="*/ 0 w 8588517"/>
              <a:gd name="connsiteY28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88517" h="646331" fill="none" extrusionOk="0">
                <a:moveTo>
                  <a:pt x="0" y="0"/>
                </a:moveTo>
                <a:cubicBezTo>
                  <a:pt x="150462" y="11323"/>
                  <a:pt x="285818" y="19743"/>
                  <a:pt x="488885" y="0"/>
                </a:cubicBezTo>
                <a:cubicBezTo>
                  <a:pt x="691953" y="-19743"/>
                  <a:pt x="1011905" y="266"/>
                  <a:pt x="1321310" y="0"/>
                </a:cubicBezTo>
                <a:cubicBezTo>
                  <a:pt x="1630716" y="-266"/>
                  <a:pt x="1641848" y="9074"/>
                  <a:pt x="1896080" y="0"/>
                </a:cubicBezTo>
                <a:cubicBezTo>
                  <a:pt x="2150312" y="-9074"/>
                  <a:pt x="2415514" y="-30468"/>
                  <a:pt x="2556735" y="0"/>
                </a:cubicBezTo>
                <a:cubicBezTo>
                  <a:pt x="2697956" y="30468"/>
                  <a:pt x="2944038" y="-29278"/>
                  <a:pt x="3217391" y="0"/>
                </a:cubicBezTo>
                <a:cubicBezTo>
                  <a:pt x="3490744" y="29278"/>
                  <a:pt x="3646948" y="-6783"/>
                  <a:pt x="4049816" y="0"/>
                </a:cubicBezTo>
                <a:cubicBezTo>
                  <a:pt x="4452684" y="6783"/>
                  <a:pt x="4369575" y="7458"/>
                  <a:pt x="4538701" y="0"/>
                </a:cubicBezTo>
                <a:cubicBezTo>
                  <a:pt x="4707827" y="-7458"/>
                  <a:pt x="4825547" y="-9821"/>
                  <a:pt x="5027586" y="0"/>
                </a:cubicBezTo>
                <a:cubicBezTo>
                  <a:pt x="5229625" y="9821"/>
                  <a:pt x="5565239" y="8463"/>
                  <a:pt x="5774126" y="0"/>
                </a:cubicBezTo>
                <a:cubicBezTo>
                  <a:pt x="5983013" y="-8463"/>
                  <a:pt x="6184097" y="2393"/>
                  <a:pt x="6348896" y="0"/>
                </a:cubicBezTo>
                <a:cubicBezTo>
                  <a:pt x="6513695" y="-2393"/>
                  <a:pt x="6765225" y="-23548"/>
                  <a:pt x="7009551" y="0"/>
                </a:cubicBezTo>
                <a:cubicBezTo>
                  <a:pt x="7253878" y="23548"/>
                  <a:pt x="7580609" y="-18206"/>
                  <a:pt x="7756092" y="0"/>
                </a:cubicBezTo>
                <a:cubicBezTo>
                  <a:pt x="7931575" y="18206"/>
                  <a:pt x="8269796" y="-18946"/>
                  <a:pt x="8588517" y="0"/>
                </a:cubicBezTo>
                <a:cubicBezTo>
                  <a:pt x="8576544" y="261880"/>
                  <a:pt x="8558206" y="472189"/>
                  <a:pt x="8588517" y="646331"/>
                </a:cubicBezTo>
                <a:cubicBezTo>
                  <a:pt x="8420861" y="631707"/>
                  <a:pt x="8307147" y="637895"/>
                  <a:pt x="8099632" y="646331"/>
                </a:cubicBezTo>
                <a:cubicBezTo>
                  <a:pt x="7892117" y="654767"/>
                  <a:pt x="7853191" y="654301"/>
                  <a:pt x="7696633" y="646331"/>
                </a:cubicBezTo>
                <a:cubicBezTo>
                  <a:pt x="7540075" y="638361"/>
                  <a:pt x="7388533" y="621763"/>
                  <a:pt x="7121863" y="646331"/>
                </a:cubicBezTo>
                <a:cubicBezTo>
                  <a:pt x="6855193" y="670900"/>
                  <a:pt x="6493486" y="630403"/>
                  <a:pt x="6289437" y="646331"/>
                </a:cubicBezTo>
                <a:cubicBezTo>
                  <a:pt x="6085388" y="662259"/>
                  <a:pt x="5897569" y="667236"/>
                  <a:pt x="5714667" y="646331"/>
                </a:cubicBezTo>
                <a:cubicBezTo>
                  <a:pt x="5531765" y="625427"/>
                  <a:pt x="5140155" y="625777"/>
                  <a:pt x="4882242" y="646331"/>
                </a:cubicBezTo>
                <a:cubicBezTo>
                  <a:pt x="4624330" y="666885"/>
                  <a:pt x="4456056" y="613997"/>
                  <a:pt x="4135701" y="646331"/>
                </a:cubicBezTo>
                <a:cubicBezTo>
                  <a:pt x="3815346" y="678665"/>
                  <a:pt x="3756662" y="626650"/>
                  <a:pt x="3646816" y="646331"/>
                </a:cubicBezTo>
                <a:cubicBezTo>
                  <a:pt x="3536971" y="666012"/>
                  <a:pt x="3325826" y="632540"/>
                  <a:pt x="3157932" y="646331"/>
                </a:cubicBezTo>
                <a:cubicBezTo>
                  <a:pt x="2990038" y="660122"/>
                  <a:pt x="2654898" y="647761"/>
                  <a:pt x="2325506" y="646331"/>
                </a:cubicBezTo>
                <a:cubicBezTo>
                  <a:pt x="1996114" y="644901"/>
                  <a:pt x="2005590" y="634808"/>
                  <a:pt x="1922506" y="646331"/>
                </a:cubicBezTo>
                <a:cubicBezTo>
                  <a:pt x="1839422" y="657854"/>
                  <a:pt x="1465680" y="626720"/>
                  <a:pt x="1175966" y="646331"/>
                </a:cubicBezTo>
                <a:cubicBezTo>
                  <a:pt x="886252" y="665942"/>
                  <a:pt x="580595" y="623336"/>
                  <a:pt x="0" y="646331"/>
                </a:cubicBezTo>
                <a:cubicBezTo>
                  <a:pt x="-31925" y="477148"/>
                  <a:pt x="17285" y="291183"/>
                  <a:pt x="0" y="0"/>
                </a:cubicBezTo>
                <a:close/>
              </a:path>
              <a:path w="8588517" h="646331" stroke="0" extrusionOk="0">
                <a:moveTo>
                  <a:pt x="0" y="0"/>
                </a:moveTo>
                <a:cubicBezTo>
                  <a:pt x="292946" y="14760"/>
                  <a:pt x="405091" y="-29040"/>
                  <a:pt x="660655" y="0"/>
                </a:cubicBezTo>
                <a:cubicBezTo>
                  <a:pt x="916220" y="29040"/>
                  <a:pt x="893053" y="-497"/>
                  <a:pt x="1063655" y="0"/>
                </a:cubicBezTo>
                <a:cubicBezTo>
                  <a:pt x="1234257" y="497"/>
                  <a:pt x="1527355" y="-186"/>
                  <a:pt x="1896080" y="0"/>
                </a:cubicBezTo>
                <a:cubicBezTo>
                  <a:pt x="2264806" y="186"/>
                  <a:pt x="2359734" y="539"/>
                  <a:pt x="2728506" y="0"/>
                </a:cubicBezTo>
                <a:cubicBezTo>
                  <a:pt x="3097278" y="-539"/>
                  <a:pt x="3071524" y="-16908"/>
                  <a:pt x="3389161" y="0"/>
                </a:cubicBezTo>
                <a:cubicBezTo>
                  <a:pt x="3706799" y="16908"/>
                  <a:pt x="3629433" y="-2020"/>
                  <a:pt x="3792161" y="0"/>
                </a:cubicBezTo>
                <a:cubicBezTo>
                  <a:pt x="3954889" y="2020"/>
                  <a:pt x="4301925" y="11289"/>
                  <a:pt x="4538701" y="0"/>
                </a:cubicBezTo>
                <a:cubicBezTo>
                  <a:pt x="4775477" y="-11289"/>
                  <a:pt x="4963385" y="-26541"/>
                  <a:pt x="5285241" y="0"/>
                </a:cubicBezTo>
                <a:cubicBezTo>
                  <a:pt x="5607097" y="26541"/>
                  <a:pt x="5735467" y="-15079"/>
                  <a:pt x="5945896" y="0"/>
                </a:cubicBezTo>
                <a:cubicBezTo>
                  <a:pt x="6156325" y="15079"/>
                  <a:pt x="6309074" y="-9186"/>
                  <a:pt x="6606552" y="0"/>
                </a:cubicBezTo>
                <a:cubicBezTo>
                  <a:pt x="6904030" y="9186"/>
                  <a:pt x="6928225" y="-1589"/>
                  <a:pt x="7009551" y="0"/>
                </a:cubicBezTo>
                <a:cubicBezTo>
                  <a:pt x="7090877" y="1589"/>
                  <a:pt x="7671128" y="7322"/>
                  <a:pt x="7841977" y="0"/>
                </a:cubicBezTo>
                <a:cubicBezTo>
                  <a:pt x="8012826" y="-7322"/>
                  <a:pt x="8290354" y="20635"/>
                  <a:pt x="8588517" y="0"/>
                </a:cubicBezTo>
                <a:cubicBezTo>
                  <a:pt x="8577398" y="189640"/>
                  <a:pt x="8581820" y="482954"/>
                  <a:pt x="8588517" y="646331"/>
                </a:cubicBezTo>
                <a:cubicBezTo>
                  <a:pt x="8359340" y="664207"/>
                  <a:pt x="8193795" y="628811"/>
                  <a:pt x="8013747" y="646331"/>
                </a:cubicBezTo>
                <a:cubicBezTo>
                  <a:pt x="7833699" y="663852"/>
                  <a:pt x="7571846" y="652935"/>
                  <a:pt x="7267207" y="646331"/>
                </a:cubicBezTo>
                <a:cubicBezTo>
                  <a:pt x="6962568" y="639727"/>
                  <a:pt x="7019006" y="659666"/>
                  <a:pt x="6864207" y="646331"/>
                </a:cubicBezTo>
                <a:cubicBezTo>
                  <a:pt x="6709408" y="632996"/>
                  <a:pt x="6480921" y="655528"/>
                  <a:pt x="6203552" y="646331"/>
                </a:cubicBezTo>
                <a:cubicBezTo>
                  <a:pt x="5926184" y="637134"/>
                  <a:pt x="5809488" y="633792"/>
                  <a:pt x="5542897" y="646331"/>
                </a:cubicBezTo>
                <a:cubicBezTo>
                  <a:pt x="5276307" y="658870"/>
                  <a:pt x="4879759" y="623819"/>
                  <a:pt x="4710471" y="646331"/>
                </a:cubicBezTo>
                <a:cubicBezTo>
                  <a:pt x="4541183" y="668843"/>
                  <a:pt x="4244232" y="639932"/>
                  <a:pt x="3963931" y="646331"/>
                </a:cubicBezTo>
                <a:cubicBezTo>
                  <a:pt x="3683630" y="652730"/>
                  <a:pt x="3477255" y="656318"/>
                  <a:pt x="3303276" y="646331"/>
                </a:cubicBezTo>
                <a:cubicBezTo>
                  <a:pt x="3129297" y="636344"/>
                  <a:pt x="2999468" y="637617"/>
                  <a:pt x="2814391" y="646331"/>
                </a:cubicBezTo>
                <a:cubicBezTo>
                  <a:pt x="2629314" y="655045"/>
                  <a:pt x="2569306" y="629181"/>
                  <a:pt x="2411391" y="646331"/>
                </a:cubicBezTo>
                <a:cubicBezTo>
                  <a:pt x="2253476" y="663481"/>
                  <a:pt x="1960196" y="627023"/>
                  <a:pt x="1836621" y="646331"/>
                </a:cubicBezTo>
                <a:cubicBezTo>
                  <a:pt x="1713046" y="665640"/>
                  <a:pt x="1406124" y="674855"/>
                  <a:pt x="1175966" y="646331"/>
                </a:cubicBezTo>
                <a:cubicBezTo>
                  <a:pt x="945808" y="617807"/>
                  <a:pt x="897800" y="655882"/>
                  <a:pt x="687081" y="646331"/>
                </a:cubicBezTo>
                <a:cubicBezTo>
                  <a:pt x="476362" y="636780"/>
                  <a:pt x="161002" y="621994"/>
                  <a:pt x="0" y="646331"/>
                </a:cubicBezTo>
                <a:cubicBezTo>
                  <a:pt x="29613" y="485884"/>
                  <a:pt x="-21376" y="27219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4998278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dirty="0">
                <a:latin typeface="Castellar"/>
              </a:rPr>
              <a:t>Stand van de Zon </a:t>
            </a:r>
          </a:p>
          <a:p>
            <a:pPr algn="ctr"/>
            <a:r>
              <a:rPr lang="nl-NL" dirty="0">
                <a:latin typeface="Castellar"/>
              </a:rPr>
              <a:t>Opdracht 3</a:t>
            </a:r>
            <a:endParaRPr lang="nl-NL" dirty="0">
              <a:latin typeface="Castellar" panose="020A0402060406010301" pitchFamily="18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E212529-947A-4D6D-9F4C-2A680AC6B574}"/>
              </a:ext>
            </a:extLst>
          </p:cNvPr>
          <p:cNvSpPr txBox="1"/>
          <p:nvPr/>
        </p:nvSpPr>
        <p:spPr>
          <a:xfrm>
            <a:off x="618858" y="1306165"/>
            <a:ext cx="8588517" cy="4801314"/>
          </a:xfrm>
          <a:custGeom>
            <a:avLst/>
            <a:gdLst>
              <a:gd name="connsiteX0" fmla="*/ 0 w 8588517"/>
              <a:gd name="connsiteY0" fmla="*/ 0 h 4801314"/>
              <a:gd name="connsiteX1" fmla="*/ 403000 w 8588517"/>
              <a:gd name="connsiteY1" fmla="*/ 0 h 4801314"/>
              <a:gd name="connsiteX2" fmla="*/ 1149540 w 8588517"/>
              <a:gd name="connsiteY2" fmla="*/ 0 h 4801314"/>
              <a:gd name="connsiteX3" fmla="*/ 1896080 w 8588517"/>
              <a:gd name="connsiteY3" fmla="*/ 0 h 4801314"/>
              <a:gd name="connsiteX4" fmla="*/ 2556735 w 8588517"/>
              <a:gd name="connsiteY4" fmla="*/ 0 h 4801314"/>
              <a:gd name="connsiteX5" fmla="*/ 3389161 w 8588517"/>
              <a:gd name="connsiteY5" fmla="*/ 0 h 4801314"/>
              <a:gd name="connsiteX6" fmla="*/ 4221586 w 8588517"/>
              <a:gd name="connsiteY6" fmla="*/ 0 h 4801314"/>
              <a:gd name="connsiteX7" fmla="*/ 4968127 w 8588517"/>
              <a:gd name="connsiteY7" fmla="*/ 0 h 4801314"/>
              <a:gd name="connsiteX8" fmla="*/ 5457012 w 8588517"/>
              <a:gd name="connsiteY8" fmla="*/ 0 h 4801314"/>
              <a:gd name="connsiteX9" fmla="*/ 5860011 w 8588517"/>
              <a:gd name="connsiteY9" fmla="*/ 0 h 4801314"/>
              <a:gd name="connsiteX10" fmla="*/ 6348896 w 8588517"/>
              <a:gd name="connsiteY10" fmla="*/ 0 h 4801314"/>
              <a:gd name="connsiteX11" fmla="*/ 6751896 w 8588517"/>
              <a:gd name="connsiteY11" fmla="*/ 0 h 4801314"/>
              <a:gd name="connsiteX12" fmla="*/ 7584321 w 8588517"/>
              <a:gd name="connsiteY12" fmla="*/ 0 h 4801314"/>
              <a:gd name="connsiteX13" fmla="*/ 8588517 w 8588517"/>
              <a:gd name="connsiteY13" fmla="*/ 0 h 4801314"/>
              <a:gd name="connsiteX14" fmla="*/ 8588517 w 8588517"/>
              <a:gd name="connsiteY14" fmla="*/ 781928 h 4801314"/>
              <a:gd name="connsiteX15" fmla="*/ 8588517 w 8588517"/>
              <a:gd name="connsiteY15" fmla="*/ 1515843 h 4801314"/>
              <a:gd name="connsiteX16" fmla="*/ 8588517 w 8588517"/>
              <a:gd name="connsiteY16" fmla="*/ 2153732 h 4801314"/>
              <a:gd name="connsiteX17" fmla="*/ 8588517 w 8588517"/>
              <a:gd name="connsiteY17" fmla="*/ 2743608 h 4801314"/>
              <a:gd name="connsiteX18" fmla="*/ 8588517 w 8588517"/>
              <a:gd name="connsiteY18" fmla="*/ 3333484 h 4801314"/>
              <a:gd name="connsiteX19" fmla="*/ 8588517 w 8588517"/>
              <a:gd name="connsiteY19" fmla="*/ 3971373 h 4801314"/>
              <a:gd name="connsiteX20" fmla="*/ 8588517 w 8588517"/>
              <a:gd name="connsiteY20" fmla="*/ 4801314 h 4801314"/>
              <a:gd name="connsiteX21" fmla="*/ 7841977 w 8588517"/>
              <a:gd name="connsiteY21" fmla="*/ 4801314 h 4801314"/>
              <a:gd name="connsiteX22" fmla="*/ 7009551 w 8588517"/>
              <a:gd name="connsiteY22" fmla="*/ 4801314 h 4801314"/>
              <a:gd name="connsiteX23" fmla="*/ 6434781 w 8588517"/>
              <a:gd name="connsiteY23" fmla="*/ 4801314 h 4801314"/>
              <a:gd name="connsiteX24" fmla="*/ 5602356 w 8588517"/>
              <a:gd name="connsiteY24" fmla="*/ 4801314 h 4801314"/>
              <a:gd name="connsiteX25" fmla="*/ 4855815 w 8588517"/>
              <a:gd name="connsiteY25" fmla="*/ 4801314 h 4801314"/>
              <a:gd name="connsiteX26" fmla="*/ 4023390 w 8588517"/>
              <a:gd name="connsiteY26" fmla="*/ 4801314 h 4801314"/>
              <a:gd name="connsiteX27" fmla="*/ 3620390 w 8588517"/>
              <a:gd name="connsiteY27" fmla="*/ 4801314 h 4801314"/>
              <a:gd name="connsiteX28" fmla="*/ 3217391 w 8588517"/>
              <a:gd name="connsiteY28" fmla="*/ 4801314 h 4801314"/>
              <a:gd name="connsiteX29" fmla="*/ 2814391 w 8588517"/>
              <a:gd name="connsiteY29" fmla="*/ 4801314 h 4801314"/>
              <a:gd name="connsiteX30" fmla="*/ 1981965 w 8588517"/>
              <a:gd name="connsiteY30" fmla="*/ 4801314 h 4801314"/>
              <a:gd name="connsiteX31" fmla="*/ 1235425 w 8588517"/>
              <a:gd name="connsiteY31" fmla="*/ 4801314 h 4801314"/>
              <a:gd name="connsiteX32" fmla="*/ 0 w 8588517"/>
              <a:gd name="connsiteY32" fmla="*/ 4801314 h 4801314"/>
              <a:gd name="connsiteX33" fmla="*/ 0 w 8588517"/>
              <a:gd name="connsiteY33" fmla="*/ 4067399 h 4801314"/>
              <a:gd name="connsiteX34" fmla="*/ 0 w 8588517"/>
              <a:gd name="connsiteY34" fmla="*/ 3333484 h 4801314"/>
              <a:gd name="connsiteX35" fmla="*/ 0 w 8588517"/>
              <a:gd name="connsiteY35" fmla="*/ 2599569 h 4801314"/>
              <a:gd name="connsiteX36" fmla="*/ 0 w 8588517"/>
              <a:gd name="connsiteY36" fmla="*/ 2057706 h 4801314"/>
              <a:gd name="connsiteX37" fmla="*/ 0 w 8588517"/>
              <a:gd name="connsiteY37" fmla="*/ 1419817 h 4801314"/>
              <a:gd name="connsiteX38" fmla="*/ 0 w 8588517"/>
              <a:gd name="connsiteY38" fmla="*/ 685902 h 4801314"/>
              <a:gd name="connsiteX39" fmla="*/ 0 w 8588517"/>
              <a:gd name="connsiteY39" fmla="*/ 0 h 480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588517" h="4801314" fill="none" extrusionOk="0">
                <a:moveTo>
                  <a:pt x="0" y="0"/>
                </a:moveTo>
                <a:cubicBezTo>
                  <a:pt x="82495" y="6593"/>
                  <a:pt x="301878" y="19886"/>
                  <a:pt x="403000" y="0"/>
                </a:cubicBezTo>
                <a:cubicBezTo>
                  <a:pt x="504122" y="-19886"/>
                  <a:pt x="993710" y="-27271"/>
                  <a:pt x="1149540" y="0"/>
                </a:cubicBezTo>
                <a:cubicBezTo>
                  <a:pt x="1305370" y="27271"/>
                  <a:pt x="1631620" y="8877"/>
                  <a:pt x="1896080" y="0"/>
                </a:cubicBezTo>
                <a:cubicBezTo>
                  <a:pt x="2160540" y="-8877"/>
                  <a:pt x="2349085" y="-5136"/>
                  <a:pt x="2556735" y="0"/>
                </a:cubicBezTo>
                <a:cubicBezTo>
                  <a:pt x="2764386" y="5136"/>
                  <a:pt x="3132434" y="23091"/>
                  <a:pt x="3389161" y="0"/>
                </a:cubicBezTo>
                <a:cubicBezTo>
                  <a:pt x="3645888" y="-23091"/>
                  <a:pt x="4053595" y="-11024"/>
                  <a:pt x="4221586" y="0"/>
                </a:cubicBezTo>
                <a:cubicBezTo>
                  <a:pt x="4389577" y="11024"/>
                  <a:pt x="4726607" y="-27795"/>
                  <a:pt x="4968127" y="0"/>
                </a:cubicBezTo>
                <a:cubicBezTo>
                  <a:pt x="5209647" y="27795"/>
                  <a:pt x="5351657" y="-23832"/>
                  <a:pt x="5457012" y="0"/>
                </a:cubicBezTo>
                <a:cubicBezTo>
                  <a:pt x="5562368" y="23832"/>
                  <a:pt x="5702900" y="7605"/>
                  <a:pt x="5860011" y="0"/>
                </a:cubicBezTo>
                <a:cubicBezTo>
                  <a:pt x="6017122" y="-7605"/>
                  <a:pt x="6137628" y="-15096"/>
                  <a:pt x="6348896" y="0"/>
                </a:cubicBezTo>
                <a:cubicBezTo>
                  <a:pt x="6560165" y="15096"/>
                  <a:pt x="6581495" y="-19854"/>
                  <a:pt x="6751896" y="0"/>
                </a:cubicBezTo>
                <a:cubicBezTo>
                  <a:pt x="6922297" y="19854"/>
                  <a:pt x="7306944" y="-18811"/>
                  <a:pt x="7584321" y="0"/>
                </a:cubicBezTo>
                <a:cubicBezTo>
                  <a:pt x="7861699" y="18811"/>
                  <a:pt x="8357051" y="-32595"/>
                  <a:pt x="8588517" y="0"/>
                </a:cubicBezTo>
                <a:cubicBezTo>
                  <a:pt x="8565962" y="172106"/>
                  <a:pt x="8611716" y="411707"/>
                  <a:pt x="8588517" y="781928"/>
                </a:cubicBezTo>
                <a:cubicBezTo>
                  <a:pt x="8565318" y="1152149"/>
                  <a:pt x="8566221" y="1172203"/>
                  <a:pt x="8588517" y="1515843"/>
                </a:cubicBezTo>
                <a:cubicBezTo>
                  <a:pt x="8610813" y="1859484"/>
                  <a:pt x="8578205" y="2017538"/>
                  <a:pt x="8588517" y="2153732"/>
                </a:cubicBezTo>
                <a:cubicBezTo>
                  <a:pt x="8598829" y="2289926"/>
                  <a:pt x="8606753" y="2455345"/>
                  <a:pt x="8588517" y="2743608"/>
                </a:cubicBezTo>
                <a:cubicBezTo>
                  <a:pt x="8570281" y="3031871"/>
                  <a:pt x="8602634" y="3049229"/>
                  <a:pt x="8588517" y="3333484"/>
                </a:cubicBezTo>
                <a:cubicBezTo>
                  <a:pt x="8574400" y="3617739"/>
                  <a:pt x="8565588" y="3799377"/>
                  <a:pt x="8588517" y="3971373"/>
                </a:cubicBezTo>
                <a:cubicBezTo>
                  <a:pt x="8611446" y="4143369"/>
                  <a:pt x="8600368" y="4491079"/>
                  <a:pt x="8588517" y="4801314"/>
                </a:cubicBezTo>
                <a:cubicBezTo>
                  <a:pt x="8291155" y="4816499"/>
                  <a:pt x="8200375" y="4779571"/>
                  <a:pt x="7841977" y="4801314"/>
                </a:cubicBezTo>
                <a:cubicBezTo>
                  <a:pt x="7483579" y="4823057"/>
                  <a:pt x="7186658" y="4774924"/>
                  <a:pt x="7009551" y="4801314"/>
                </a:cubicBezTo>
                <a:cubicBezTo>
                  <a:pt x="6832444" y="4827704"/>
                  <a:pt x="6585974" y="4774793"/>
                  <a:pt x="6434781" y="4801314"/>
                </a:cubicBezTo>
                <a:cubicBezTo>
                  <a:pt x="6283588" y="4827836"/>
                  <a:pt x="5784340" y="4838046"/>
                  <a:pt x="5602356" y="4801314"/>
                </a:cubicBezTo>
                <a:cubicBezTo>
                  <a:pt x="5420373" y="4764582"/>
                  <a:pt x="5055257" y="4835416"/>
                  <a:pt x="4855815" y="4801314"/>
                </a:cubicBezTo>
                <a:cubicBezTo>
                  <a:pt x="4656373" y="4767212"/>
                  <a:pt x="4345693" y="4798568"/>
                  <a:pt x="4023390" y="4801314"/>
                </a:cubicBezTo>
                <a:cubicBezTo>
                  <a:pt x="3701088" y="4804060"/>
                  <a:pt x="3702396" y="4787373"/>
                  <a:pt x="3620390" y="4801314"/>
                </a:cubicBezTo>
                <a:cubicBezTo>
                  <a:pt x="3538384" y="4815255"/>
                  <a:pt x="3396274" y="4793274"/>
                  <a:pt x="3217391" y="4801314"/>
                </a:cubicBezTo>
                <a:cubicBezTo>
                  <a:pt x="3038508" y="4809354"/>
                  <a:pt x="2901384" y="4798374"/>
                  <a:pt x="2814391" y="4801314"/>
                </a:cubicBezTo>
                <a:cubicBezTo>
                  <a:pt x="2727398" y="4804254"/>
                  <a:pt x="2273829" y="4796309"/>
                  <a:pt x="1981965" y="4801314"/>
                </a:cubicBezTo>
                <a:cubicBezTo>
                  <a:pt x="1690101" y="4806319"/>
                  <a:pt x="1406974" y="4811039"/>
                  <a:pt x="1235425" y="4801314"/>
                </a:cubicBezTo>
                <a:cubicBezTo>
                  <a:pt x="1063876" y="4791589"/>
                  <a:pt x="383876" y="4799962"/>
                  <a:pt x="0" y="4801314"/>
                </a:cubicBezTo>
                <a:cubicBezTo>
                  <a:pt x="31466" y="4504504"/>
                  <a:pt x="6909" y="4433414"/>
                  <a:pt x="0" y="4067399"/>
                </a:cubicBezTo>
                <a:cubicBezTo>
                  <a:pt x="-6909" y="3701384"/>
                  <a:pt x="11228" y="3523780"/>
                  <a:pt x="0" y="3333484"/>
                </a:cubicBezTo>
                <a:cubicBezTo>
                  <a:pt x="-11228" y="3143189"/>
                  <a:pt x="-36197" y="2843845"/>
                  <a:pt x="0" y="2599569"/>
                </a:cubicBezTo>
                <a:cubicBezTo>
                  <a:pt x="36197" y="2355293"/>
                  <a:pt x="4468" y="2327537"/>
                  <a:pt x="0" y="2057706"/>
                </a:cubicBezTo>
                <a:cubicBezTo>
                  <a:pt x="-4468" y="1787875"/>
                  <a:pt x="25406" y="1596404"/>
                  <a:pt x="0" y="1419817"/>
                </a:cubicBezTo>
                <a:cubicBezTo>
                  <a:pt x="-25406" y="1243230"/>
                  <a:pt x="-26022" y="920346"/>
                  <a:pt x="0" y="685902"/>
                </a:cubicBezTo>
                <a:cubicBezTo>
                  <a:pt x="26022" y="451458"/>
                  <a:pt x="32555" y="296396"/>
                  <a:pt x="0" y="0"/>
                </a:cubicBezTo>
                <a:close/>
              </a:path>
              <a:path w="8588517" h="4801314" stroke="0" extrusionOk="0">
                <a:moveTo>
                  <a:pt x="0" y="0"/>
                </a:moveTo>
                <a:cubicBezTo>
                  <a:pt x="291758" y="22841"/>
                  <a:pt x="566497" y="36015"/>
                  <a:pt x="746540" y="0"/>
                </a:cubicBezTo>
                <a:cubicBezTo>
                  <a:pt x="926583" y="-36015"/>
                  <a:pt x="1234601" y="-34309"/>
                  <a:pt x="1493081" y="0"/>
                </a:cubicBezTo>
                <a:cubicBezTo>
                  <a:pt x="1751561" y="34309"/>
                  <a:pt x="1789660" y="-21408"/>
                  <a:pt x="1981965" y="0"/>
                </a:cubicBezTo>
                <a:cubicBezTo>
                  <a:pt x="2174270" y="21408"/>
                  <a:pt x="2471935" y="-36450"/>
                  <a:pt x="2728506" y="0"/>
                </a:cubicBezTo>
                <a:cubicBezTo>
                  <a:pt x="2985077" y="36450"/>
                  <a:pt x="3333553" y="10660"/>
                  <a:pt x="3560931" y="0"/>
                </a:cubicBezTo>
                <a:cubicBezTo>
                  <a:pt x="3788309" y="-10660"/>
                  <a:pt x="3887933" y="1586"/>
                  <a:pt x="4049816" y="0"/>
                </a:cubicBezTo>
                <a:cubicBezTo>
                  <a:pt x="4211700" y="-1586"/>
                  <a:pt x="4529277" y="-38217"/>
                  <a:pt x="4882242" y="0"/>
                </a:cubicBezTo>
                <a:cubicBezTo>
                  <a:pt x="5235207" y="38217"/>
                  <a:pt x="5178722" y="-4235"/>
                  <a:pt x="5371126" y="0"/>
                </a:cubicBezTo>
                <a:cubicBezTo>
                  <a:pt x="5563530" y="4235"/>
                  <a:pt x="5897285" y="-2311"/>
                  <a:pt x="6031782" y="0"/>
                </a:cubicBezTo>
                <a:cubicBezTo>
                  <a:pt x="6166279" y="2311"/>
                  <a:pt x="6317165" y="-18510"/>
                  <a:pt x="6434781" y="0"/>
                </a:cubicBezTo>
                <a:cubicBezTo>
                  <a:pt x="6552397" y="18510"/>
                  <a:pt x="6947916" y="-32619"/>
                  <a:pt x="7095436" y="0"/>
                </a:cubicBezTo>
                <a:cubicBezTo>
                  <a:pt x="7242957" y="32619"/>
                  <a:pt x="7308425" y="2285"/>
                  <a:pt x="7498436" y="0"/>
                </a:cubicBezTo>
                <a:cubicBezTo>
                  <a:pt x="7688447" y="-2285"/>
                  <a:pt x="8332790" y="46961"/>
                  <a:pt x="8588517" y="0"/>
                </a:cubicBezTo>
                <a:cubicBezTo>
                  <a:pt x="8576052" y="284792"/>
                  <a:pt x="8588587" y="380259"/>
                  <a:pt x="8588517" y="685902"/>
                </a:cubicBezTo>
                <a:cubicBezTo>
                  <a:pt x="8588447" y="991545"/>
                  <a:pt x="8584751" y="1166636"/>
                  <a:pt x="8588517" y="1323791"/>
                </a:cubicBezTo>
                <a:cubicBezTo>
                  <a:pt x="8592283" y="1480946"/>
                  <a:pt x="8565628" y="1762468"/>
                  <a:pt x="8588517" y="1961680"/>
                </a:cubicBezTo>
                <a:cubicBezTo>
                  <a:pt x="8611406" y="2160892"/>
                  <a:pt x="8614016" y="2291306"/>
                  <a:pt x="8588517" y="2503542"/>
                </a:cubicBezTo>
                <a:cubicBezTo>
                  <a:pt x="8563018" y="2715778"/>
                  <a:pt x="8577594" y="3058703"/>
                  <a:pt x="8588517" y="3237457"/>
                </a:cubicBezTo>
                <a:cubicBezTo>
                  <a:pt x="8599440" y="3416211"/>
                  <a:pt x="8563639" y="3676979"/>
                  <a:pt x="8588517" y="3827333"/>
                </a:cubicBezTo>
                <a:cubicBezTo>
                  <a:pt x="8613395" y="3977687"/>
                  <a:pt x="8544768" y="4438137"/>
                  <a:pt x="8588517" y="4801314"/>
                </a:cubicBezTo>
                <a:cubicBezTo>
                  <a:pt x="8438099" y="4783177"/>
                  <a:pt x="8293338" y="4784700"/>
                  <a:pt x="8185517" y="4801314"/>
                </a:cubicBezTo>
                <a:cubicBezTo>
                  <a:pt x="8077696" y="4817928"/>
                  <a:pt x="7801104" y="4772789"/>
                  <a:pt x="7610747" y="4801314"/>
                </a:cubicBezTo>
                <a:cubicBezTo>
                  <a:pt x="7420390" y="4829840"/>
                  <a:pt x="7228011" y="4796416"/>
                  <a:pt x="6864207" y="4801314"/>
                </a:cubicBezTo>
                <a:cubicBezTo>
                  <a:pt x="6500403" y="4806212"/>
                  <a:pt x="6618278" y="4798804"/>
                  <a:pt x="6461207" y="4801314"/>
                </a:cubicBezTo>
                <a:cubicBezTo>
                  <a:pt x="6304136" y="4803824"/>
                  <a:pt x="6120205" y="4810454"/>
                  <a:pt x="5800552" y="4801314"/>
                </a:cubicBezTo>
                <a:cubicBezTo>
                  <a:pt x="5480899" y="4792174"/>
                  <a:pt x="5306853" y="4836902"/>
                  <a:pt x="5054012" y="4801314"/>
                </a:cubicBezTo>
                <a:cubicBezTo>
                  <a:pt x="4801171" y="4765726"/>
                  <a:pt x="4794885" y="4797066"/>
                  <a:pt x="4651012" y="4801314"/>
                </a:cubicBezTo>
                <a:cubicBezTo>
                  <a:pt x="4507139" y="4805562"/>
                  <a:pt x="4277513" y="4803494"/>
                  <a:pt x="3990357" y="4801314"/>
                </a:cubicBezTo>
                <a:cubicBezTo>
                  <a:pt x="3703201" y="4799134"/>
                  <a:pt x="3490751" y="4789520"/>
                  <a:pt x="3157932" y="4801314"/>
                </a:cubicBezTo>
                <a:cubicBezTo>
                  <a:pt x="2825113" y="4813108"/>
                  <a:pt x="2875193" y="4820134"/>
                  <a:pt x="2754932" y="4801314"/>
                </a:cubicBezTo>
                <a:cubicBezTo>
                  <a:pt x="2634671" y="4782494"/>
                  <a:pt x="2311579" y="4772669"/>
                  <a:pt x="2180162" y="4801314"/>
                </a:cubicBezTo>
                <a:cubicBezTo>
                  <a:pt x="2048745" y="4829960"/>
                  <a:pt x="1970724" y="4796401"/>
                  <a:pt x="1777162" y="4801314"/>
                </a:cubicBezTo>
                <a:cubicBezTo>
                  <a:pt x="1583600" y="4806227"/>
                  <a:pt x="1401378" y="4809565"/>
                  <a:pt x="1202392" y="4801314"/>
                </a:cubicBezTo>
                <a:cubicBezTo>
                  <a:pt x="1003406" y="4793064"/>
                  <a:pt x="760454" y="4800892"/>
                  <a:pt x="627622" y="4801314"/>
                </a:cubicBezTo>
                <a:cubicBezTo>
                  <a:pt x="494790" y="4801737"/>
                  <a:pt x="154147" y="4773973"/>
                  <a:pt x="0" y="4801314"/>
                </a:cubicBezTo>
                <a:cubicBezTo>
                  <a:pt x="-7773" y="4531505"/>
                  <a:pt x="17111" y="4392018"/>
                  <a:pt x="0" y="4019386"/>
                </a:cubicBezTo>
                <a:cubicBezTo>
                  <a:pt x="-17111" y="3646754"/>
                  <a:pt x="-21340" y="3616152"/>
                  <a:pt x="0" y="3429510"/>
                </a:cubicBezTo>
                <a:cubicBezTo>
                  <a:pt x="21340" y="3242868"/>
                  <a:pt x="4945" y="3015588"/>
                  <a:pt x="0" y="2887647"/>
                </a:cubicBezTo>
                <a:cubicBezTo>
                  <a:pt x="-4945" y="2759706"/>
                  <a:pt x="-12514" y="2435097"/>
                  <a:pt x="0" y="2105719"/>
                </a:cubicBezTo>
                <a:cubicBezTo>
                  <a:pt x="12514" y="1776341"/>
                  <a:pt x="-18837" y="1601650"/>
                  <a:pt x="0" y="1419817"/>
                </a:cubicBezTo>
                <a:cubicBezTo>
                  <a:pt x="18837" y="1237984"/>
                  <a:pt x="-5812" y="915547"/>
                  <a:pt x="0" y="637889"/>
                </a:cubicBezTo>
                <a:cubicBezTo>
                  <a:pt x="5812" y="360231"/>
                  <a:pt x="-5478" y="272225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3040682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nl-NL" sz="850" dirty="0">
                <a:solidFill>
                  <a:srgbClr val="000000"/>
                </a:solidFill>
                <a:latin typeface="Castellar"/>
              </a:rPr>
              <a:t>Uitleg van de opdracht: </a:t>
            </a: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marL="228600" indent="-228600" algn="l" rtl="0" fontAlgn="base">
              <a:buFont typeface="+mj-lt"/>
              <a:buAutoNum type="arabicPeriod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228600" indent="-228600" algn="l" rtl="0" fontAlgn="base">
              <a:buAutoNum type="arabicPeriod"/>
            </a:pPr>
            <a:r>
              <a:rPr lang="nl-NL" sz="850" b="0" i="0" dirty="0">
                <a:solidFill>
                  <a:srgbClr val="000000"/>
                </a:solidFill>
                <a:effectLst/>
                <a:latin typeface="Castellar"/>
              </a:rPr>
              <a:t>In kleine groepjes gaan jullie werken en onderzoeken hoe de stand van de zon is op verschillende momenten over de dag. En wat dit betekent voor de temperatuur.</a:t>
            </a:r>
          </a:p>
          <a:p>
            <a:pPr marL="228600" indent="-228600" algn="l" rtl="0" fontAlgn="base">
              <a:buFont typeface="+mj-lt"/>
              <a:buAutoNum type="arabicPeriod"/>
            </a:pPr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marL="228600" indent="-228600" algn="l" rtl="0" fontAlgn="base">
              <a:buAutoNum type="arabicPeriod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Elk kind maakt een schatting Op het eigen werkblad. Waar is het warmer? In de zon of in de schaduw? Welk ijsklontje smelt het snelste?   </a:t>
            </a:r>
          </a:p>
          <a:p>
            <a:pPr marL="228600" indent="-228600" algn="l" rtl="0" fontAlgn="base">
              <a:buAutoNum type="arabicPeriod"/>
            </a:pPr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marL="228600" indent="-228600" algn="l" rtl="0" fontAlgn="base">
              <a:buAutoNum type="arabicPeriod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De opdracht: </a:t>
            </a:r>
            <a:br>
              <a:rPr lang="nl-NL" sz="850" dirty="0">
                <a:solidFill>
                  <a:srgbClr val="000000"/>
                </a:solidFill>
                <a:latin typeface="Castellar"/>
              </a:rPr>
            </a:b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Per groepje leerlingen krijgen jullie 2 ijsklontjes en 2 schoteltjes.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Je legt 1 ijsklontje op elk schoteltje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1 schoteltje zet je in de zon weg en de andere in de schaduw</a:t>
            </a:r>
          </a:p>
          <a:p>
            <a:pPr lvl="1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Welk ijsklontje is het snelste gesmolten? Wat denk je van te voren en klopt je verwachting ook?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Je schatting en conclusie noteer je op het werkblad van opdracht 3.</a:t>
            </a:r>
          </a:p>
          <a:p>
            <a:pPr marL="228600" indent="-228600" algn="l" rtl="0" fontAlgn="base">
              <a:buAutoNum type="arabicPeriod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228600" indent="-228600" algn="l" rtl="0" fontAlgn="base">
              <a:buAutoNum type="arabicPeriod"/>
            </a:pPr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228600" indent="-228600" algn="l" rtl="0" fontAlgn="base">
              <a:buAutoNum type="arabicPeriod"/>
            </a:pPr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marL="228600" indent="-228600" algn="l" rtl="0" fontAlgn="base">
              <a:buAutoNum type="arabicPeriod"/>
            </a:pPr>
            <a:r>
              <a:rPr lang="nl-NL" sz="850" dirty="0">
                <a:solidFill>
                  <a:srgbClr val="000000"/>
                </a:solidFill>
                <a:latin typeface="Castellar"/>
              </a:rPr>
              <a:t>Veel plezier en succes</a:t>
            </a:r>
            <a:br>
              <a:rPr lang="nl-NL" sz="850" b="0" i="0" dirty="0">
                <a:solidFill>
                  <a:srgbClr val="000000"/>
                </a:solidFill>
                <a:effectLst/>
                <a:latin typeface="Castellar"/>
              </a:rPr>
            </a:br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algn="l" rtl="0" fontAlgn="base"/>
            <a:endParaRPr lang="nl-NL" sz="850" b="0" i="0" dirty="0">
              <a:solidFill>
                <a:srgbClr val="000000"/>
              </a:solidFill>
              <a:effectLst/>
              <a:latin typeface="Castellar"/>
            </a:endParaRP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590E794-F342-4200-A299-F703EE29C81F}"/>
              </a:ext>
            </a:extLst>
          </p:cNvPr>
          <p:cNvSpPr txBox="1"/>
          <p:nvPr/>
        </p:nvSpPr>
        <p:spPr>
          <a:xfrm>
            <a:off x="9465908" y="542622"/>
            <a:ext cx="2004277" cy="2434000"/>
          </a:xfrm>
          <a:custGeom>
            <a:avLst/>
            <a:gdLst>
              <a:gd name="connsiteX0" fmla="*/ 0 w 2004277"/>
              <a:gd name="connsiteY0" fmla="*/ 0 h 2434000"/>
              <a:gd name="connsiteX1" fmla="*/ 708178 w 2004277"/>
              <a:gd name="connsiteY1" fmla="*/ 0 h 2434000"/>
              <a:gd name="connsiteX2" fmla="*/ 1416356 w 2004277"/>
              <a:gd name="connsiteY2" fmla="*/ 0 h 2434000"/>
              <a:gd name="connsiteX3" fmla="*/ 2004277 w 2004277"/>
              <a:gd name="connsiteY3" fmla="*/ 0 h 2434000"/>
              <a:gd name="connsiteX4" fmla="*/ 2004277 w 2004277"/>
              <a:gd name="connsiteY4" fmla="*/ 632840 h 2434000"/>
              <a:gd name="connsiteX5" fmla="*/ 2004277 w 2004277"/>
              <a:gd name="connsiteY5" fmla="*/ 1265680 h 2434000"/>
              <a:gd name="connsiteX6" fmla="*/ 2004277 w 2004277"/>
              <a:gd name="connsiteY6" fmla="*/ 1801160 h 2434000"/>
              <a:gd name="connsiteX7" fmla="*/ 2004277 w 2004277"/>
              <a:gd name="connsiteY7" fmla="*/ 2434000 h 2434000"/>
              <a:gd name="connsiteX8" fmla="*/ 1356227 w 2004277"/>
              <a:gd name="connsiteY8" fmla="*/ 2434000 h 2434000"/>
              <a:gd name="connsiteX9" fmla="*/ 728221 w 2004277"/>
              <a:gd name="connsiteY9" fmla="*/ 2434000 h 2434000"/>
              <a:gd name="connsiteX10" fmla="*/ 0 w 2004277"/>
              <a:gd name="connsiteY10" fmla="*/ 2434000 h 2434000"/>
              <a:gd name="connsiteX11" fmla="*/ 0 w 2004277"/>
              <a:gd name="connsiteY11" fmla="*/ 1898520 h 2434000"/>
              <a:gd name="connsiteX12" fmla="*/ 0 w 2004277"/>
              <a:gd name="connsiteY12" fmla="*/ 1363040 h 2434000"/>
              <a:gd name="connsiteX13" fmla="*/ 0 w 2004277"/>
              <a:gd name="connsiteY13" fmla="*/ 754540 h 2434000"/>
              <a:gd name="connsiteX14" fmla="*/ 0 w 2004277"/>
              <a:gd name="connsiteY14" fmla="*/ 0 h 24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4277" h="2434000" fill="none" extrusionOk="0">
                <a:moveTo>
                  <a:pt x="0" y="0"/>
                </a:moveTo>
                <a:cubicBezTo>
                  <a:pt x="287920" y="-10094"/>
                  <a:pt x="434174" y="-27153"/>
                  <a:pt x="708178" y="0"/>
                </a:cubicBezTo>
                <a:cubicBezTo>
                  <a:pt x="982182" y="27153"/>
                  <a:pt x="1274315" y="-2878"/>
                  <a:pt x="1416356" y="0"/>
                </a:cubicBezTo>
                <a:cubicBezTo>
                  <a:pt x="1558397" y="2878"/>
                  <a:pt x="1782163" y="25928"/>
                  <a:pt x="2004277" y="0"/>
                </a:cubicBezTo>
                <a:cubicBezTo>
                  <a:pt x="2028451" y="192531"/>
                  <a:pt x="2018423" y="413182"/>
                  <a:pt x="2004277" y="632840"/>
                </a:cubicBezTo>
                <a:cubicBezTo>
                  <a:pt x="1990131" y="852498"/>
                  <a:pt x="1974871" y="1070114"/>
                  <a:pt x="2004277" y="1265680"/>
                </a:cubicBezTo>
                <a:cubicBezTo>
                  <a:pt x="2033683" y="1461246"/>
                  <a:pt x="2023759" y="1534878"/>
                  <a:pt x="2004277" y="1801160"/>
                </a:cubicBezTo>
                <a:cubicBezTo>
                  <a:pt x="1984795" y="2067442"/>
                  <a:pt x="1992761" y="2213491"/>
                  <a:pt x="2004277" y="2434000"/>
                </a:cubicBezTo>
                <a:cubicBezTo>
                  <a:pt x="1819151" y="2423863"/>
                  <a:pt x="1623478" y="2406161"/>
                  <a:pt x="1356227" y="2434000"/>
                </a:cubicBezTo>
                <a:cubicBezTo>
                  <a:pt x="1088976" y="2461840"/>
                  <a:pt x="993236" y="2411698"/>
                  <a:pt x="728221" y="2434000"/>
                </a:cubicBezTo>
                <a:cubicBezTo>
                  <a:pt x="463206" y="2456302"/>
                  <a:pt x="314051" y="2429490"/>
                  <a:pt x="0" y="2434000"/>
                </a:cubicBezTo>
                <a:cubicBezTo>
                  <a:pt x="-15234" y="2215001"/>
                  <a:pt x="3793" y="2028128"/>
                  <a:pt x="0" y="1898520"/>
                </a:cubicBezTo>
                <a:cubicBezTo>
                  <a:pt x="-3793" y="1768912"/>
                  <a:pt x="12768" y="1626941"/>
                  <a:pt x="0" y="1363040"/>
                </a:cubicBezTo>
                <a:cubicBezTo>
                  <a:pt x="-12768" y="1099139"/>
                  <a:pt x="-3532" y="941717"/>
                  <a:pt x="0" y="754540"/>
                </a:cubicBezTo>
                <a:cubicBezTo>
                  <a:pt x="3532" y="567363"/>
                  <a:pt x="-16442" y="347712"/>
                  <a:pt x="0" y="0"/>
                </a:cubicBezTo>
                <a:close/>
              </a:path>
              <a:path w="2004277" h="2434000" stroke="0" extrusionOk="0">
                <a:moveTo>
                  <a:pt x="0" y="0"/>
                </a:moveTo>
                <a:cubicBezTo>
                  <a:pt x="181514" y="23024"/>
                  <a:pt x="557031" y="-7425"/>
                  <a:pt x="708178" y="0"/>
                </a:cubicBezTo>
                <a:cubicBezTo>
                  <a:pt x="859325" y="7425"/>
                  <a:pt x="1265200" y="33409"/>
                  <a:pt x="1416356" y="0"/>
                </a:cubicBezTo>
                <a:cubicBezTo>
                  <a:pt x="1567512" y="-33409"/>
                  <a:pt x="1806958" y="6796"/>
                  <a:pt x="2004277" y="0"/>
                </a:cubicBezTo>
                <a:cubicBezTo>
                  <a:pt x="1990251" y="222929"/>
                  <a:pt x="2009152" y="347514"/>
                  <a:pt x="2004277" y="535480"/>
                </a:cubicBezTo>
                <a:cubicBezTo>
                  <a:pt x="1999402" y="723446"/>
                  <a:pt x="2014376" y="964994"/>
                  <a:pt x="2004277" y="1168320"/>
                </a:cubicBezTo>
                <a:cubicBezTo>
                  <a:pt x="1994178" y="1371646"/>
                  <a:pt x="2000141" y="1641050"/>
                  <a:pt x="2004277" y="1776820"/>
                </a:cubicBezTo>
                <a:cubicBezTo>
                  <a:pt x="2008413" y="1912590"/>
                  <a:pt x="2014710" y="2224516"/>
                  <a:pt x="2004277" y="2434000"/>
                </a:cubicBezTo>
                <a:cubicBezTo>
                  <a:pt x="1772994" y="2457485"/>
                  <a:pt x="1609922" y="2409984"/>
                  <a:pt x="1336185" y="2434000"/>
                </a:cubicBezTo>
                <a:cubicBezTo>
                  <a:pt x="1062448" y="2458016"/>
                  <a:pt x="803545" y="2446772"/>
                  <a:pt x="648050" y="2434000"/>
                </a:cubicBezTo>
                <a:cubicBezTo>
                  <a:pt x="492556" y="2421228"/>
                  <a:pt x="161430" y="2402428"/>
                  <a:pt x="0" y="2434000"/>
                </a:cubicBezTo>
                <a:cubicBezTo>
                  <a:pt x="-18535" y="2149507"/>
                  <a:pt x="13795" y="1989439"/>
                  <a:pt x="0" y="1801160"/>
                </a:cubicBezTo>
                <a:cubicBezTo>
                  <a:pt x="-13795" y="1612881"/>
                  <a:pt x="-1784" y="1440219"/>
                  <a:pt x="0" y="1265680"/>
                </a:cubicBezTo>
                <a:cubicBezTo>
                  <a:pt x="1784" y="1091141"/>
                  <a:pt x="652" y="815069"/>
                  <a:pt x="0" y="657180"/>
                </a:cubicBezTo>
                <a:cubicBezTo>
                  <a:pt x="-652" y="499291"/>
                  <a:pt x="-15815" y="248033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9108715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nl-NL" sz="898" b="0" i="0" dirty="0">
                <a:solidFill>
                  <a:srgbClr val="000000"/>
                </a:solidFill>
                <a:effectLst/>
                <a:latin typeface="Castellar" panose="020A0402060406010301" pitchFamily="18" charset="0"/>
              </a:rPr>
              <a:t>Leerdoel: </a:t>
            </a:r>
          </a:p>
          <a:p>
            <a:pPr algn="l" rtl="0" fontAlgn="base"/>
            <a:endParaRPr lang="nl-NL" sz="850" dirty="0">
              <a:solidFill>
                <a:srgbClr val="000000"/>
              </a:solidFill>
              <a:latin typeface="Castellar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nl-NL" sz="898" b="0" i="0" dirty="0">
                <a:solidFill>
                  <a:srgbClr val="000000"/>
                </a:solidFill>
                <a:effectLst/>
                <a:latin typeface="Castellar" panose="020A0402060406010301" pitchFamily="18" charset="0"/>
              </a:rPr>
              <a:t>Ik weet dat de stand van de zon tot de aarde in de loop van de dag en de seizoenen  verandert. 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nl-NL" sz="898" dirty="0">
              <a:solidFill>
                <a:srgbClr val="000000"/>
              </a:solidFill>
              <a:latin typeface="Castellar" panose="020A0402060406010301" pitchFamily="18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nl-NL" sz="898" b="0" i="0" dirty="0">
                <a:solidFill>
                  <a:srgbClr val="000000"/>
                </a:solidFill>
                <a:effectLst/>
                <a:latin typeface="Castellar" panose="020A0402060406010301" pitchFamily="18" charset="0"/>
              </a:rPr>
              <a:t>IK weet dat de stand van de zon ten opzichte van de aarde effect heeft op de temperatuur, schaduw en de energieopwekking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nl-NL" sz="898" dirty="0">
              <a:solidFill>
                <a:srgbClr val="000000"/>
              </a:solidFill>
              <a:latin typeface="Castellar" panose="020A0402060406010301" pitchFamily="18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nl-NL" sz="898" b="0" i="0" dirty="0">
              <a:solidFill>
                <a:srgbClr val="000000"/>
              </a:solidFill>
              <a:effectLst/>
              <a:latin typeface="Castellar" panose="020A0402060406010301" pitchFamily="18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451EFB8-5BA6-40C5-9B63-2F77061806C7}"/>
              </a:ext>
            </a:extLst>
          </p:cNvPr>
          <p:cNvSpPr/>
          <p:nvPr/>
        </p:nvSpPr>
        <p:spPr>
          <a:xfrm>
            <a:off x="2704" y="509"/>
            <a:ext cx="346209" cy="6858000"/>
          </a:xfrm>
          <a:custGeom>
            <a:avLst/>
            <a:gdLst>
              <a:gd name="connsiteX0" fmla="*/ 0 w 346209"/>
              <a:gd name="connsiteY0" fmla="*/ 0 h 6858000"/>
              <a:gd name="connsiteX1" fmla="*/ 346209 w 346209"/>
              <a:gd name="connsiteY1" fmla="*/ 0 h 6858000"/>
              <a:gd name="connsiteX2" fmla="*/ 346209 w 346209"/>
              <a:gd name="connsiteY2" fmla="*/ 822960 h 6858000"/>
              <a:gd name="connsiteX3" fmla="*/ 346209 w 346209"/>
              <a:gd name="connsiteY3" fmla="*/ 1577340 h 6858000"/>
              <a:gd name="connsiteX4" fmla="*/ 346209 w 346209"/>
              <a:gd name="connsiteY4" fmla="*/ 2125980 h 6858000"/>
              <a:gd name="connsiteX5" fmla="*/ 346209 w 346209"/>
              <a:gd name="connsiteY5" fmla="*/ 2811780 h 6858000"/>
              <a:gd name="connsiteX6" fmla="*/ 346209 w 346209"/>
              <a:gd name="connsiteY6" fmla="*/ 3291840 h 6858000"/>
              <a:gd name="connsiteX7" fmla="*/ 346209 w 346209"/>
              <a:gd name="connsiteY7" fmla="*/ 3771900 h 6858000"/>
              <a:gd name="connsiteX8" fmla="*/ 346209 w 346209"/>
              <a:gd name="connsiteY8" fmla="*/ 4526280 h 6858000"/>
              <a:gd name="connsiteX9" fmla="*/ 346209 w 346209"/>
              <a:gd name="connsiteY9" fmla="*/ 5280660 h 6858000"/>
              <a:gd name="connsiteX10" fmla="*/ 346209 w 346209"/>
              <a:gd name="connsiteY10" fmla="*/ 5897880 h 6858000"/>
              <a:gd name="connsiteX11" fmla="*/ 346209 w 346209"/>
              <a:gd name="connsiteY11" fmla="*/ 6858000 h 6858000"/>
              <a:gd name="connsiteX12" fmla="*/ 0 w 346209"/>
              <a:gd name="connsiteY12" fmla="*/ 6858000 h 6858000"/>
              <a:gd name="connsiteX13" fmla="*/ 0 w 346209"/>
              <a:gd name="connsiteY13" fmla="*/ 6309360 h 6858000"/>
              <a:gd name="connsiteX14" fmla="*/ 0 w 346209"/>
              <a:gd name="connsiteY14" fmla="*/ 5554980 h 6858000"/>
              <a:gd name="connsiteX15" fmla="*/ 0 w 346209"/>
              <a:gd name="connsiteY15" fmla="*/ 4732020 h 6858000"/>
              <a:gd name="connsiteX16" fmla="*/ 0 w 346209"/>
              <a:gd name="connsiteY16" fmla="*/ 4251960 h 6858000"/>
              <a:gd name="connsiteX17" fmla="*/ 0 w 346209"/>
              <a:gd name="connsiteY17" fmla="*/ 3566160 h 6858000"/>
              <a:gd name="connsiteX18" fmla="*/ 0 w 346209"/>
              <a:gd name="connsiteY18" fmla="*/ 2811780 h 6858000"/>
              <a:gd name="connsiteX19" fmla="*/ 0 w 346209"/>
              <a:gd name="connsiteY19" fmla="*/ 2194560 h 6858000"/>
              <a:gd name="connsiteX20" fmla="*/ 0 w 346209"/>
              <a:gd name="connsiteY20" fmla="*/ 1645920 h 6858000"/>
              <a:gd name="connsiteX21" fmla="*/ 0 w 346209"/>
              <a:gd name="connsiteY21" fmla="*/ 960120 h 6858000"/>
              <a:gd name="connsiteX22" fmla="*/ 0 w 346209"/>
              <a:gd name="connsiteY2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6209" h="6858000" fill="none" extrusionOk="0">
                <a:moveTo>
                  <a:pt x="0" y="0"/>
                </a:moveTo>
                <a:cubicBezTo>
                  <a:pt x="134993" y="-13747"/>
                  <a:pt x="223197" y="5720"/>
                  <a:pt x="346209" y="0"/>
                </a:cubicBezTo>
                <a:cubicBezTo>
                  <a:pt x="364590" y="188657"/>
                  <a:pt x="317197" y="502118"/>
                  <a:pt x="346209" y="822960"/>
                </a:cubicBezTo>
                <a:cubicBezTo>
                  <a:pt x="375221" y="1143802"/>
                  <a:pt x="346581" y="1393982"/>
                  <a:pt x="346209" y="1577340"/>
                </a:cubicBezTo>
                <a:cubicBezTo>
                  <a:pt x="345837" y="1760698"/>
                  <a:pt x="373082" y="1925764"/>
                  <a:pt x="346209" y="2125980"/>
                </a:cubicBezTo>
                <a:cubicBezTo>
                  <a:pt x="319336" y="2326196"/>
                  <a:pt x="367454" y="2547738"/>
                  <a:pt x="346209" y="2811780"/>
                </a:cubicBezTo>
                <a:cubicBezTo>
                  <a:pt x="324964" y="3075822"/>
                  <a:pt x="356082" y="3137017"/>
                  <a:pt x="346209" y="3291840"/>
                </a:cubicBezTo>
                <a:cubicBezTo>
                  <a:pt x="336336" y="3446663"/>
                  <a:pt x="359829" y="3630349"/>
                  <a:pt x="346209" y="3771900"/>
                </a:cubicBezTo>
                <a:cubicBezTo>
                  <a:pt x="332589" y="3913451"/>
                  <a:pt x="351578" y="4363230"/>
                  <a:pt x="346209" y="4526280"/>
                </a:cubicBezTo>
                <a:cubicBezTo>
                  <a:pt x="340840" y="4689330"/>
                  <a:pt x="360624" y="5083905"/>
                  <a:pt x="346209" y="5280660"/>
                </a:cubicBezTo>
                <a:cubicBezTo>
                  <a:pt x="331794" y="5477415"/>
                  <a:pt x="348862" y="5611082"/>
                  <a:pt x="346209" y="5897880"/>
                </a:cubicBezTo>
                <a:cubicBezTo>
                  <a:pt x="343556" y="6184678"/>
                  <a:pt x="385691" y="6464748"/>
                  <a:pt x="346209" y="6858000"/>
                </a:cubicBezTo>
                <a:cubicBezTo>
                  <a:pt x="202086" y="6868227"/>
                  <a:pt x="125353" y="6863421"/>
                  <a:pt x="0" y="6858000"/>
                </a:cubicBezTo>
                <a:cubicBezTo>
                  <a:pt x="21344" y="6647759"/>
                  <a:pt x="-10277" y="6467167"/>
                  <a:pt x="0" y="6309360"/>
                </a:cubicBezTo>
                <a:cubicBezTo>
                  <a:pt x="10277" y="6151553"/>
                  <a:pt x="6889" y="5767062"/>
                  <a:pt x="0" y="5554980"/>
                </a:cubicBezTo>
                <a:cubicBezTo>
                  <a:pt x="-6889" y="5342898"/>
                  <a:pt x="-5504" y="4934506"/>
                  <a:pt x="0" y="4732020"/>
                </a:cubicBezTo>
                <a:cubicBezTo>
                  <a:pt x="5504" y="4529534"/>
                  <a:pt x="-5267" y="4476385"/>
                  <a:pt x="0" y="4251960"/>
                </a:cubicBezTo>
                <a:cubicBezTo>
                  <a:pt x="5267" y="4027535"/>
                  <a:pt x="-11085" y="3761273"/>
                  <a:pt x="0" y="3566160"/>
                </a:cubicBezTo>
                <a:cubicBezTo>
                  <a:pt x="11085" y="3371047"/>
                  <a:pt x="3375" y="3109995"/>
                  <a:pt x="0" y="2811780"/>
                </a:cubicBezTo>
                <a:cubicBezTo>
                  <a:pt x="-3375" y="2513565"/>
                  <a:pt x="9404" y="2489924"/>
                  <a:pt x="0" y="2194560"/>
                </a:cubicBezTo>
                <a:cubicBezTo>
                  <a:pt x="-9404" y="1899196"/>
                  <a:pt x="4181" y="1817007"/>
                  <a:pt x="0" y="1645920"/>
                </a:cubicBezTo>
                <a:cubicBezTo>
                  <a:pt x="-4181" y="1474833"/>
                  <a:pt x="-30971" y="1132556"/>
                  <a:pt x="0" y="960120"/>
                </a:cubicBezTo>
                <a:cubicBezTo>
                  <a:pt x="30971" y="787684"/>
                  <a:pt x="22865" y="467101"/>
                  <a:pt x="0" y="0"/>
                </a:cubicBezTo>
                <a:close/>
              </a:path>
              <a:path w="346209" h="6858000" stroke="0" extrusionOk="0">
                <a:moveTo>
                  <a:pt x="0" y="0"/>
                </a:moveTo>
                <a:cubicBezTo>
                  <a:pt x="108619" y="4575"/>
                  <a:pt x="206504" y="5673"/>
                  <a:pt x="346209" y="0"/>
                </a:cubicBezTo>
                <a:cubicBezTo>
                  <a:pt x="350362" y="182504"/>
                  <a:pt x="348268" y="356667"/>
                  <a:pt x="346209" y="685800"/>
                </a:cubicBezTo>
                <a:cubicBezTo>
                  <a:pt x="344150" y="1014933"/>
                  <a:pt x="343967" y="1187454"/>
                  <a:pt x="346209" y="1440180"/>
                </a:cubicBezTo>
                <a:cubicBezTo>
                  <a:pt x="348451" y="1692906"/>
                  <a:pt x="360992" y="1866152"/>
                  <a:pt x="346209" y="1988820"/>
                </a:cubicBezTo>
                <a:cubicBezTo>
                  <a:pt x="331426" y="2111488"/>
                  <a:pt x="383003" y="2567268"/>
                  <a:pt x="346209" y="2743200"/>
                </a:cubicBezTo>
                <a:cubicBezTo>
                  <a:pt x="309415" y="2919132"/>
                  <a:pt x="333823" y="3225066"/>
                  <a:pt x="346209" y="3360420"/>
                </a:cubicBezTo>
                <a:cubicBezTo>
                  <a:pt x="358595" y="3495774"/>
                  <a:pt x="373028" y="3938361"/>
                  <a:pt x="346209" y="4114800"/>
                </a:cubicBezTo>
                <a:cubicBezTo>
                  <a:pt x="319390" y="4291239"/>
                  <a:pt x="338484" y="4452963"/>
                  <a:pt x="346209" y="4663440"/>
                </a:cubicBezTo>
                <a:cubicBezTo>
                  <a:pt x="353934" y="4873917"/>
                  <a:pt x="370092" y="5144860"/>
                  <a:pt x="346209" y="5280660"/>
                </a:cubicBezTo>
                <a:cubicBezTo>
                  <a:pt x="322326" y="5416460"/>
                  <a:pt x="335508" y="5609600"/>
                  <a:pt x="346209" y="5829300"/>
                </a:cubicBezTo>
                <a:cubicBezTo>
                  <a:pt x="356910" y="6049000"/>
                  <a:pt x="296601" y="6484588"/>
                  <a:pt x="346209" y="6858000"/>
                </a:cubicBezTo>
                <a:cubicBezTo>
                  <a:pt x="180982" y="6852565"/>
                  <a:pt x="89043" y="6855369"/>
                  <a:pt x="0" y="6858000"/>
                </a:cubicBezTo>
                <a:cubicBezTo>
                  <a:pt x="20622" y="6678594"/>
                  <a:pt x="13165" y="6481809"/>
                  <a:pt x="0" y="6377940"/>
                </a:cubicBezTo>
                <a:cubicBezTo>
                  <a:pt x="-13165" y="6274071"/>
                  <a:pt x="-4390" y="5996548"/>
                  <a:pt x="0" y="5692140"/>
                </a:cubicBezTo>
                <a:cubicBezTo>
                  <a:pt x="4390" y="5387732"/>
                  <a:pt x="-1609" y="5170894"/>
                  <a:pt x="0" y="4869180"/>
                </a:cubicBezTo>
                <a:cubicBezTo>
                  <a:pt x="1609" y="4567466"/>
                  <a:pt x="22636" y="4511899"/>
                  <a:pt x="0" y="4183380"/>
                </a:cubicBezTo>
                <a:cubicBezTo>
                  <a:pt x="-22636" y="3854861"/>
                  <a:pt x="-20933" y="3890336"/>
                  <a:pt x="0" y="3634740"/>
                </a:cubicBezTo>
                <a:cubicBezTo>
                  <a:pt x="20933" y="3379144"/>
                  <a:pt x="-6214" y="3259675"/>
                  <a:pt x="0" y="3154680"/>
                </a:cubicBezTo>
                <a:cubicBezTo>
                  <a:pt x="6214" y="3049685"/>
                  <a:pt x="-1867" y="2754119"/>
                  <a:pt x="0" y="2400300"/>
                </a:cubicBezTo>
                <a:cubicBezTo>
                  <a:pt x="1867" y="2046481"/>
                  <a:pt x="-1055" y="1969186"/>
                  <a:pt x="0" y="1714500"/>
                </a:cubicBezTo>
                <a:cubicBezTo>
                  <a:pt x="1055" y="1459814"/>
                  <a:pt x="-12520" y="1361367"/>
                  <a:pt x="0" y="1165860"/>
                </a:cubicBezTo>
                <a:cubicBezTo>
                  <a:pt x="12520" y="970353"/>
                  <a:pt x="-2408" y="530906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9497308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55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3880849-1478-47DD-8123-05DD11177886}"/>
              </a:ext>
            </a:extLst>
          </p:cNvPr>
          <p:cNvSpPr/>
          <p:nvPr/>
        </p:nvSpPr>
        <p:spPr>
          <a:xfrm>
            <a:off x="11847704" y="275167"/>
            <a:ext cx="346209" cy="6422572"/>
          </a:xfrm>
          <a:custGeom>
            <a:avLst/>
            <a:gdLst>
              <a:gd name="connsiteX0" fmla="*/ 0 w 346209"/>
              <a:gd name="connsiteY0" fmla="*/ 0 h 6422572"/>
              <a:gd name="connsiteX1" fmla="*/ 346209 w 346209"/>
              <a:gd name="connsiteY1" fmla="*/ 0 h 6422572"/>
              <a:gd name="connsiteX2" fmla="*/ 346209 w 346209"/>
              <a:gd name="connsiteY2" fmla="*/ 770709 h 6422572"/>
              <a:gd name="connsiteX3" fmla="*/ 346209 w 346209"/>
              <a:gd name="connsiteY3" fmla="*/ 1477192 h 6422572"/>
              <a:gd name="connsiteX4" fmla="*/ 346209 w 346209"/>
              <a:gd name="connsiteY4" fmla="*/ 1990997 h 6422572"/>
              <a:gd name="connsiteX5" fmla="*/ 346209 w 346209"/>
              <a:gd name="connsiteY5" fmla="*/ 2633255 h 6422572"/>
              <a:gd name="connsiteX6" fmla="*/ 346209 w 346209"/>
              <a:gd name="connsiteY6" fmla="*/ 3082835 h 6422572"/>
              <a:gd name="connsiteX7" fmla="*/ 346209 w 346209"/>
              <a:gd name="connsiteY7" fmla="*/ 3532415 h 6422572"/>
              <a:gd name="connsiteX8" fmla="*/ 346209 w 346209"/>
              <a:gd name="connsiteY8" fmla="*/ 4238898 h 6422572"/>
              <a:gd name="connsiteX9" fmla="*/ 346209 w 346209"/>
              <a:gd name="connsiteY9" fmla="*/ 4945380 h 6422572"/>
              <a:gd name="connsiteX10" fmla="*/ 346209 w 346209"/>
              <a:gd name="connsiteY10" fmla="*/ 5523412 h 6422572"/>
              <a:gd name="connsiteX11" fmla="*/ 346209 w 346209"/>
              <a:gd name="connsiteY11" fmla="*/ 6422572 h 6422572"/>
              <a:gd name="connsiteX12" fmla="*/ 0 w 346209"/>
              <a:gd name="connsiteY12" fmla="*/ 6422572 h 6422572"/>
              <a:gd name="connsiteX13" fmla="*/ 0 w 346209"/>
              <a:gd name="connsiteY13" fmla="*/ 5908766 h 6422572"/>
              <a:gd name="connsiteX14" fmla="*/ 0 w 346209"/>
              <a:gd name="connsiteY14" fmla="*/ 5202283 h 6422572"/>
              <a:gd name="connsiteX15" fmla="*/ 0 w 346209"/>
              <a:gd name="connsiteY15" fmla="*/ 4431575 h 6422572"/>
              <a:gd name="connsiteX16" fmla="*/ 0 w 346209"/>
              <a:gd name="connsiteY16" fmla="*/ 3981995 h 6422572"/>
              <a:gd name="connsiteX17" fmla="*/ 0 w 346209"/>
              <a:gd name="connsiteY17" fmla="*/ 3339737 h 6422572"/>
              <a:gd name="connsiteX18" fmla="*/ 0 w 346209"/>
              <a:gd name="connsiteY18" fmla="*/ 2633255 h 6422572"/>
              <a:gd name="connsiteX19" fmla="*/ 0 w 346209"/>
              <a:gd name="connsiteY19" fmla="*/ 2055223 h 6422572"/>
              <a:gd name="connsiteX20" fmla="*/ 0 w 346209"/>
              <a:gd name="connsiteY20" fmla="*/ 1541417 h 6422572"/>
              <a:gd name="connsiteX21" fmla="*/ 0 w 346209"/>
              <a:gd name="connsiteY21" fmla="*/ 899160 h 6422572"/>
              <a:gd name="connsiteX22" fmla="*/ 0 w 346209"/>
              <a:gd name="connsiteY22" fmla="*/ 0 h 6422572"/>
              <a:gd name="connsiteX0" fmla="*/ 0 w 346209"/>
              <a:gd name="connsiteY0" fmla="*/ 0 h 6422572"/>
              <a:gd name="connsiteX1" fmla="*/ 346209 w 346209"/>
              <a:gd name="connsiteY1" fmla="*/ 0 h 6422572"/>
              <a:gd name="connsiteX2" fmla="*/ 346209 w 346209"/>
              <a:gd name="connsiteY2" fmla="*/ 642257 h 6422572"/>
              <a:gd name="connsiteX3" fmla="*/ 346209 w 346209"/>
              <a:gd name="connsiteY3" fmla="*/ 1348740 h 6422572"/>
              <a:gd name="connsiteX4" fmla="*/ 346209 w 346209"/>
              <a:gd name="connsiteY4" fmla="*/ 1862546 h 6422572"/>
              <a:gd name="connsiteX5" fmla="*/ 346209 w 346209"/>
              <a:gd name="connsiteY5" fmla="*/ 2569029 h 6422572"/>
              <a:gd name="connsiteX6" fmla="*/ 346209 w 346209"/>
              <a:gd name="connsiteY6" fmla="*/ 3147060 h 6422572"/>
              <a:gd name="connsiteX7" fmla="*/ 346209 w 346209"/>
              <a:gd name="connsiteY7" fmla="*/ 3853543 h 6422572"/>
              <a:gd name="connsiteX8" fmla="*/ 346209 w 346209"/>
              <a:gd name="connsiteY8" fmla="*/ 4367349 h 6422572"/>
              <a:gd name="connsiteX9" fmla="*/ 346209 w 346209"/>
              <a:gd name="connsiteY9" fmla="*/ 4945380 h 6422572"/>
              <a:gd name="connsiteX10" fmla="*/ 346209 w 346209"/>
              <a:gd name="connsiteY10" fmla="*/ 5459186 h 6422572"/>
              <a:gd name="connsiteX11" fmla="*/ 346209 w 346209"/>
              <a:gd name="connsiteY11" fmla="*/ 6422572 h 6422572"/>
              <a:gd name="connsiteX12" fmla="*/ 0 w 346209"/>
              <a:gd name="connsiteY12" fmla="*/ 6422572 h 6422572"/>
              <a:gd name="connsiteX13" fmla="*/ 0 w 346209"/>
              <a:gd name="connsiteY13" fmla="*/ 5972992 h 6422572"/>
              <a:gd name="connsiteX14" fmla="*/ 0 w 346209"/>
              <a:gd name="connsiteY14" fmla="*/ 5330735 h 6422572"/>
              <a:gd name="connsiteX15" fmla="*/ 0 w 346209"/>
              <a:gd name="connsiteY15" fmla="*/ 4560026 h 6422572"/>
              <a:gd name="connsiteX16" fmla="*/ 0 w 346209"/>
              <a:gd name="connsiteY16" fmla="*/ 3917769 h 6422572"/>
              <a:gd name="connsiteX17" fmla="*/ 0 w 346209"/>
              <a:gd name="connsiteY17" fmla="*/ 3403963 h 6422572"/>
              <a:gd name="connsiteX18" fmla="*/ 0 w 346209"/>
              <a:gd name="connsiteY18" fmla="*/ 2954383 h 6422572"/>
              <a:gd name="connsiteX19" fmla="*/ 0 w 346209"/>
              <a:gd name="connsiteY19" fmla="*/ 2247900 h 6422572"/>
              <a:gd name="connsiteX20" fmla="*/ 0 w 346209"/>
              <a:gd name="connsiteY20" fmla="*/ 1605643 h 6422572"/>
              <a:gd name="connsiteX21" fmla="*/ 0 w 346209"/>
              <a:gd name="connsiteY21" fmla="*/ 1091837 h 6422572"/>
              <a:gd name="connsiteX22" fmla="*/ 0 w 346209"/>
              <a:gd name="connsiteY22" fmla="*/ 0 h 642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6209" h="6422572" fill="none" extrusionOk="0">
                <a:moveTo>
                  <a:pt x="0" y="0"/>
                </a:moveTo>
                <a:cubicBezTo>
                  <a:pt x="131339" y="-13207"/>
                  <a:pt x="211852" y="376"/>
                  <a:pt x="346209" y="0"/>
                </a:cubicBezTo>
                <a:cubicBezTo>
                  <a:pt x="326851" y="307880"/>
                  <a:pt x="363782" y="434041"/>
                  <a:pt x="346209" y="770709"/>
                </a:cubicBezTo>
                <a:cubicBezTo>
                  <a:pt x="343823" y="1099070"/>
                  <a:pt x="349231" y="1142418"/>
                  <a:pt x="346209" y="1477192"/>
                </a:cubicBezTo>
                <a:cubicBezTo>
                  <a:pt x="342829" y="1817501"/>
                  <a:pt x="366153" y="1787643"/>
                  <a:pt x="346209" y="1990997"/>
                </a:cubicBezTo>
                <a:cubicBezTo>
                  <a:pt x="295107" y="2186614"/>
                  <a:pt x="299252" y="2434651"/>
                  <a:pt x="346209" y="2633255"/>
                </a:cubicBezTo>
                <a:cubicBezTo>
                  <a:pt x="346509" y="2822869"/>
                  <a:pt x="324967" y="2917934"/>
                  <a:pt x="346209" y="3082835"/>
                </a:cubicBezTo>
                <a:cubicBezTo>
                  <a:pt x="359166" y="3248926"/>
                  <a:pt x="342418" y="3339787"/>
                  <a:pt x="346209" y="3532415"/>
                </a:cubicBezTo>
                <a:cubicBezTo>
                  <a:pt x="316821" y="3725209"/>
                  <a:pt x="285471" y="3956447"/>
                  <a:pt x="346209" y="4238898"/>
                </a:cubicBezTo>
                <a:cubicBezTo>
                  <a:pt x="363910" y="4530799"/>
                  <a:pt x="318832" y="4610667"/>
                  <a:pt x="346209" y="4945380"/>
                </a:cubicBezTo>
                <a:cubicBezTo>
                  <a:pt x="375711" y="5274955"/>
                  <a:pt x="365654" y="5242785"/>
                  <a:pt x="346209" y="5523412"/>
                </a:cubicBezTo>
                <a:cubicBezTo>
                  <a:pt x="317645" y="5816781"/>
                  <a:pt x="353370" y="6079695"/>
                  <a:pt x="346209" y="6422572"/>
                </a:cubicBezTo>
                <a:cubicBezTo>
                  <a:pt x="204998" y="6423990"/>
                  <a:pt x="123854" y="6430737"/>
                  <a:pt x="0" y="6422572"/>
                </a:cubicBezTo>
                <a:cubicBezTo>
                  <a:pt x="39322" y="6193677"/>
                  <a:pt x="11999" y="6073726"/>
                  <a:pt x="0" y="5908766"/>
                </a:cubicBezTo>
                <a:cubicBezTo>
                  <a:pt x="-41304" y="5806262"/>
                  <a:pt x="-7136" y="5465739"/>
                  <a:pt x="0" y="5202283"/>
                </a:cubicBezTo>
                <a:cubicBezTo>
                  <a:pt x="1473" y="4915398"/>
                  <a:pt x="18525" y="4726161"/>
                  <a:pt x="0" y="4431575"/>
                </a:cubicBezTo>
                <a:cubicBezTo>
                  <a:pt x="4649" y="4122023"/>
                  <a:pt x="12461" y="4117735"/>
                  <a:pt x="0" y="3981995"/>
                </a:cubicBezTo>
                <a:cubicBezTo>
                  <a:pt x="-23162" y="3873242"/>
                  <a:pt x="-40348" y="3500843"/>
                  <a:pt x="0" y="3339737"/>
                </a:cubicBezTo>
                <a:cubicBezTo>
                  <a:pt x="-540" y="3102678"/>
                  <a:pt x="-23673" y="2984972"/>
                  <a:pt x="0" y="2633255"/>
                </a:cubicBezTo>
                <a:cubicBezTo>
                  <a:pt x="9219" y="2290271"/>
                  <a:pt x="-9435" y="2313370"/>
                  <a:pt x="0" y="2055223"/>
                </a:cubicBezTo>
                <a:cubicBezTo>
                  <a:pt x="-1711" y="1796915"/>
                  <a:pt x="24617" y="1697063"/>
                  <a:pt x="0" y="1541417"/>
                </a:cubicBezTo>
                <a:cubicBezTo>
                  <a:pt x="-21827" y="1385888"/>
                  <a:pt x="-19559" y="1044889"/>
                  <a:pt x="0" y="899160"/>
                </a:cubicBezTo>
                <a:cubicBezTo>
                  <a:pt x="7035" y="736963"/>
                  <a:pt x="-66999" y="306841"/>
                  <a:pt x="0" y="0"/>
                </a:cubicBezTo>
                <a:close/>
              </a:path>
              <a:path w="346209" h="6422572" stroke="0" extrusionOk="0">
                <a:moveTo>
                  <a:pt x="0" y="0"/>
                </a:moveTo>
                <a:cubicBezTo>
                  <a:pt x="112921" y="14367"/>
                  <a:pt x="209881" y="-11071"/>
                  <a:pt x="346209" y="0"/>
                </a:cubicBezTo>
                <a:cubicBezTo>
                  <a:pt x="368427" y="270155"/>
                  <a:pt x="353814" y="445495"/>
                  <a:pt x="346209" y="642257"/>
                </a:cubicBezTo>
                <a:cubicBezTo>
                  <a:pt x="329237" y="812292"/>
                  <a:pt x="341015" y="1018579"/>
                  <a:pt x="346209" y="1348740"/>
                </a:cubicBezTo>
                <a:cubicBezTo>
                  <a:pt x="378741" y="1677117"/>
                  <a:pt x="358432" y="1649878"/>
                  <a:pt x="346209" y="1862546"/>
                </a:cubicBezTo>
                <a:cubicBezTo>
                  <a:pt x="355053" y="2078109"/>
                  <a:pt x="380725" y="2371078"/>
                  <a:pt x="346209" y="2569029"/>
                </a:cubicBezTo>
                <a:cubicBezTo>
                  <a:pt x="325752" y="2768664"/>
                  <a:pt x="367417" y="2886927"/>
                  <a:pt x="346209" y="3147060"/>
                </a:cubicBezTo>
                <a:cubicBezTo>
                  <a:pt x="322807" y="3361346"/>
                  <a:pt x="354663" y="3609242"/>
                  <a:pt x="346209" y="3853543"/>
                </a:cubicBezTo>
                <a:cubicBezTo>
                  <a:pt x="324169" y="4073748"/>
                  <a:pt x="350872" y="4123992"/>
                  <a:pt x="346209" y="4367349"/>
                </a:cubicBezTo>
                <a:cubicBezTo>
                  <a:pt x="351686" y="4639872"/>
                  <a:pt x="334245" y="4748811"/>
                  <a:pt x="346209" y="4945380"/>
                </a:cubicBezTo>
                <a:cubicBezTo>
                  <a:pt x="342999" y="5138571"/>
                  <a:pt x="355894" y="5253047"/>
                  <a:pt x="346209" y="5459186"/>
                </a:cubicBezTo>
                <a:cubicBezTo>
                  <a:pt x="361647" y="5635944"/>
                  <a:pt x="325331" y="6239082"/>
                  <a:pt x="346209" y="6422572"/>
                </a:cubicBezTo>
                <a:cubicBezTo>
                  <a:pt x="176899" y="6429176"/>
                  <a:pt x="80864" y="6434463"/>
                  <a:pt x="0" y="6422572"/>
                </a:cubicBezTo>
                <a:cubicBezTo>
                  <a:pt x="-1419" y="6324816"/>
                  <a:pt x="4569" y="6065248"/>
                  <a:pt x="0" y="5972992"/>
                </a:cubicBezTo>
                <a:cubicBezTo>
                  <a:pt x="-31561" y="5881162"/>
                  <a:pt x="-26561" y="5587590"/>
                  <a:pt x="0" y="5330735"/>
                </a:cubicBezTo>
                <a:cubicBezTo>
                  <a:pt x="2043" y="5004310"/>
                  <a:pt x="27499" y="4843594"/>
                  <a:pt x="0" y="4560026"/>
                </a:cubicBezTo>
                <a:cubicBezTo>
                  <a:pt x="-4523" y="4314186"/>
                  <a:pt x="-27113" y="4245837"/>
                  <a:pt x="0" y="3917769"/>
                </a:cubicBezTo>
                <a:cubicBezTo>
                  <a:pt x="15201" y="3602228"/>
                  <a:pt x="-450" y="3533815"/>
                  <a:pt x="0" y="3403963"/>
                </a:cubicBezTo>
                <a:cubicBezTo>
                  <a:pt x="-21270" y="3277401"/>
                  <a:pt x="-12248" y="3096033"/>
                  <a:pt x="0" y="2954383"/>
                </a:cubicBezTo>
                <a:cubicBezTo>
                  <a:pt x="53" y="2783173"/>
                  <a:pt x="2912" y="2444613"/>
                  <a:pt x="0" y="2247900"/>
                </a:cubicBezTo>
                <a:cubicBezTo>
                  <a:pt x="-1521" y="2101763"/>
                  <a:pt x="4368" y="1829972"/>
                  <a:pt x="0" y="1605643"/>
                </a:cubicBezTo>
                <a:cubicBezTo>
                  <a:pt x="5518" y="1402484"/>
                  <a:pt x="-27673" y="1315797"/>
                  <a:pt x="0" y="1091837"/>
                </a:cubicBezTo>
                <a:cubicBezTo>
                  <a:pt x="21265" y="876108"/>
                  <a:pt x="37217" y="243854"/>
                  <a:pt x="0" y="0"/>
                </a:cubicBezTo>
                <a:close/>
              </a:path>
              <a:path w="346209" h="6422572" fill="none" stroke="0" extrusionOk="0">
                <a:moveTo>
                  <a:pt x="0" y="0"/>
                </a:moveTo>
                <a:cubicBezTo>
                  <a:pt x="123407" y="-30311"/>
                  <a:pt x="212530" y="3235"/>
                  <a:pt x="346209" y="0"/>
                </a:cubicBezTo>
                <a:cubicBezTo>
                  <a:pt x="338463" y="295744"/>
                  <a:pt x="354224" y="439513"/>
                  <a:pt x="346209" y="770709"/>
                </a:cubicBezTo>
                <a:cubicBezTo>
                  <a:pt x="341733" y="1089159"/>
                  <a:pt x="355888" y="1146436"/>
                  <a:pt x="346209" y="1477192"/>
                </a:cubicBezTo>
                <a:cubicBezTo>
                  <a:pt x="341926" y="1814427"/>
                  <a:pt x="358517" y="1790043"/>
                  <a:pt x="346209" y="1990997"/>
                </a:cubicBezTo>
                <a:cubicBezTo>
                  <a:pt x="333440" y="2198215"/>
                  <a:pt x="346600" y="2427181"/>
                  <a:pt x="346209" y="2633255"/>
                </a:cubicBezTo>
                <a:cubicBezTo>
                  <a:pt x="330115" y="2839556"/>
                  <a:pt x="339586" y="2938904"/>
                  <a:pt x="346209" y="3082835"/>
                </a:cubicBezTo>
                <a:cubicBezTo>
                  <a:pt x="372795" y="3219431"/>
                  <a:pt x="339096" y="3318505"/>
                  <a:pt x="346209" y="3532415"/>
                </a:cubicBezTo>
                <a:cubicBezTo>
                  <a:pt x="362784" y="3731232"/>
                  <a:pt x="298684" y="3952720"/>
                  <a:pt x="346209" y="4238898"/>
                </a:cubicBezTo>
                <a:cubicBezTo>
                  <a:pt x="371816" y="4521663"/>
                  <a:pt x="316007" y="4626574"/>
                  <a:pt x="346209" y="4945380"/>
                </a:cubicBezTo>
                <a:cubicBezTo>
                  <a:pt x="370128" y="5279918"/>
                  <a:pt x="366043" y="5241310"/>
                  <a:pt x="346209" y="5523412"/>
                </a:cubicBezTo>
                <a:cubicBezTo>
                  <a:pt x="273213" y="5824506"/>
                  <a:pt x="348364" y="6068392"/>
                  <a:pt x="346209" y="6422572"/>
                </a:cubicBezTo>
                <a:cubicBezTo>
                  <a:pt x="203293" y="6413855"/>
                  <a:pt x="129307" y="6434534"/>
                  <a:pt x="0" y="6422572"/>
                </a:cubicBezTo>
                <a:cubicBezTo>
                  <a:pt x="-1719" y="6190144"/>
                  <a:pt x="37977" y="6080335"/>
                  <a:pt x="0" y="5908766"/>
                </a:cubicBezTo>
                <a:cubicBezTo>
                  <a:pt x="13427" y="5694148"/>
                  <a:pt x="-7656" y="5471788"/>
                  <a:pt x="0" y="5202283"/>
                </a:cubicBezTo>
                <a:cubicBezTo>
                  <a:pt x="21690" y="4888625"/>
                  <a:pt x="17566" y="4715393"/>
                  <a:pt x="0" y="4431575"/>
                </a:cubicBezTo>
                <a:cubicBezTo>
                  <a:pt x="4740" y="4122989"/>
                  <a:pt x="13927" y="4120105"/>
                  <a:pt x="0" y="3981995"/>
                </a:cubicBezTo>
                <a:cubicBezTo>
                  <a:pt x="-19149" y="3850902"/>
                  <a:pt x="131" y="3545430"/>
                  <a:pt x="0" y="3339737"/>
                </a:cubicBezTo>
                <a:cubicBezTo>
                  <a:pt x="12050" y="3123353"/>
                  <a:pt x="-38380" y="2984704"/>
                  <a:pt x="0" y="2633255"/>
                </a:cubicBezTo>
                <a:cubicBezTo>
                  <a:pt x="11788" y="2290469"/>
                  <a:pt x="-14887" y="2313332"/>
                  <a:pt x="0" y="2055223"/>
                </a:cubicBezTo>
                <a:cubicBezTo>
                  <a:pt x="12960" y="1790600"/>
                  <a:pt x="13054" y="1697559"/>
                  <a:pt x="0" y="1541417"/>
                </a:cubicBezTo>
                <a:cubicBezTo>
                  <a:pt x="-23941" y="1390099"/>
                  <a:pt x="-33046" y="1055611"/>
                  <a:pt x="0" y="899160"/>
                </a:cubicBezTo>
                <a:cubicBezTo>
                  <a:pt x="35316" y="772224"/>
                  <a:pt x="-59111" y="28569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94973088">
                  <a:custGeom>
                    <a:avLst/>
                    <a:gdLst>
                      <a:gd name="connsiteX0" fmla="*/ 0 w 346209"/>
                      <a:gd name="connsiteY0" fmla="*/ 0 h 6422572"/>
                      <a:gd name="connsiteX1" fmla="*/ 346209 w 346209"/>
                      <a:gd name="connsiteY1" fmla="*/ 0 h 6422572"/>
                      <a:gd name="connsiteX2" fmla="*/ 346209 w 346209"/>
                      <a:gd name="connsiteY2" fmla="*/ 770709 h 6422572"/>
                      <a:gd name="connsiteX3" fmla="*/ 346209 w 346209"/>
                      <a:gd name="connsiteY3" fmla="*/ 1477192 h 6422572"/>
                      <a:gd name="connsiteX4" fmla="*/ 346209 w 346209"/>
                      <a:gd name="connsiteY4" fmla="*/ 1990997 h 6422572"/>
                      <a:gd name="connsiteX5" fmla="*/ 346209 w 346209"/>
                      <a:gd name="connsiteY5" fmla="*/ 2633255 h 6422572"/>
                      <a:gd name="connsiteX6" fmla="*/ 346209 w 346209"/>
                      <a:gd name="connsiteY6" fmla="*/ 3082835 h 6422572"/>
                      <a:gd name="connsiteX7" fmla="*/ 346209 w 346209"/>
                      <a:gd name="connsiteY7" fmla="*/ 3532415 h 6422572"/>
                      <a:gd name="connsiteX8" fmla="*/ 346209 w 346209"/>
                      <a:gd name="connsiteY8" fmla="*/ 4238898 h 6422572"/>
                      <a:gd name="connsiteX9" fmla="*/ 346209 w 346209"/>
                      <a:gd name="connsiteY9" fmla="*/ 4945380 h 6422572"/>
                      <a:gd name="connsiteX10" fmla="*/ 346209 w 346209"/>
                      <a:gd name="connsiteY10" fmla="*/ 5523412 h 6422572"/>
                      <a:gd name="connsiteX11" fmla="*/ 346209 w 346209"/>
                      <a:gd name="connsiteY11" fmla="*/ 6422572 h 6422572"/>
                      <a:gd name="connsiteX12" fmla="*/ 0 w 346209"/>
                      <a:gd name="connsiteY12" fmla="*/ 6422572 h 6422572"/>
                      <a:gd name="connsiteX13" fmla="*/ 0 w 346209"/>
                      <a:gd name="connsiteY13" fmla="*/ 5908766 h 6422572"/>
                      <a:gd name="connsiteX14" fmla="*/ 0 w 346209"/>
                      <a:gd name="connsiteY14" fmla="*/ 5202283 h 6422572"/>
                      <a:gd name="connsiteX15" fmla="*/ 0 w 346209"/>
                      <a:gd name="connsiteY15" fmla="*/ 4431575 h 6422572"/>
                      <a:gd name="connsiteX16" fmla="*/ 0 w 346209"/>
                      <a:gd name="connsiteY16" fmla="*/ 3981995 h 6422572"/>
                      <a:gd name="connsiteX17" fmla="*/ 0 w 346209"/>
                      <a:gd name="connsiteY17" fmla="*/ 3339737 h 6422572"/>
                      <a:gd name="connsiteX18" fmla="*/ 0 w 346209"/>
                      <a:gd name="connsiteY18" fmla="*/ 2633255 h 6422572"/>
                      <a:gd name="connsiteX19" fmla="*/ 0 w 346209"/>
                      <a:gd name="connsiteY19" fmla="*/ 2055223 h 6422572"/>
                      <a:gd name="connsiteX20" fmla="*/ 0 w 346209"/>
                      <a:gd name="connsiteY20" fmla="*/ 1541417 h 6422572"/>
                      <a:gd name="connsiteX21" fmla="*/ 0 w 346209"/>
                      <a:gd name="connsiteY21" fmla="*/ 899160 h 6422572"/>
                      <a:gd name="connsiteX22" fmla="*/ 0 w 346209"/>
                      <a:gd name="connsiteY22" fmla="*/ 0 h 64225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46209" h="6422572" fill="none" extrusionOk="0">
                        <a:moveTo>
                          <a:pt x="0" y="0"/>
                        </a:moveTo>
                        <a:cubicBezTo>
                          <a:pt x="134993" y="-13747"/>
                          <a:pt x="223197" y="5720"/>
                          <a:pt x="346209" y="0"/>
                        </a:cubicBezTo>
                        <a:cubicBezTo>
                          <a:pt x="335320" y="314207"/>
                          <a:pt x="348529" y="445170"/>
                          <a:pt x="346209" y="770709"/>
                        </a:cubicBezTo>
                        <a:cubicBezTo>
                          <a:pt x="343889" y="1096248"/>
                          <a:pt x="353239" y="1143270"/>
                          <a:pt x="346209" y="1477192"/>
                        </a:cubicBezTo>
                        <a:cubicBezTo>
                          <a:pt x="339179" y="1811114"/>
                          <a:pt x="366274" y="1788951"/>
                          <a:pt x="346209" y="1990997"/>
                        </a:cubicBezTo>
                        <a:cubicBezTo>
                          <a:pt x="326144" y="2193044"/>
                          <a:pt x="341557" y="2439486"/>
                          <a:pt x="346209" y="2633255"/>
                        </a:cubicBezTo>
                        <a:cubicBezTo>
                          <a:pt x="350861" y="2827024"/>
                          <a:pt x="326364" y="2930491"/>
                          <a:pt x="346209" y="3082835"/>
                        </a:cubicBezTo>
                        <a:cubicBezTo>
                          <a:pt x="366054" y="3235179"/>
                          <a:pt x="340779" y="3325041"/>
                          <a:pt x="346209" y="3532415"/>
                        </a:cubicBezTo>
                        <a:cubicBezTo>
                          <a:pt x="351639" y="3739789"/>
                          <a:pt x="321725" y="3950518"/>
                          <a:pt x="346209" y="4238898"/>
                        </a:cubicBezTo>
                        <a:cubicBezTo>
                          <a:pt x="370693" y="4527278"/>
                          <a:pt x="316271" y="4613306"/>
                          <a:pt x="346209" y="4945380"/>
                        </a:cubicBezTo>
                        <a:cubicBezTo>
                          <a:pt x="376147" y="5277454"/>
                          <a:pt x="366113" y="5243593"/>
                          <a:pt x="346209" y="5523412"/>
                        </a:cubicBezTo>
                        <a:cubicBezTo>
                          <a:pt x="326305" y="5803231"/>
                          <a:pt x="367403" y="6105022"/>
                          <a:pt x="346209" y="6422572"/>
                        </a:cubicBezTo>
                        <a:cubicBezTo>
                          <a:pt x="202086" y="6432799"/>
                          <a:pt x="125353" y="6427993"/>
                          <a:pt x="0" y="6422572"/>
                        </a:cubicBezTo>
                        <a:cubicBezTo>
                          <a:pt x="19219" y="6195787"/>
                          <a:pt x="21840" y="6071065"/>
                          <a:pt x="0" y="5908766"/>
                        </a:cubicBezTo>
                        <a:cubicBezTo>
                          <a:pt x="-21840" y="5746467"/>
                          <a:pt x="-22054" y="5491349"/>
                          <a:pt x="0" y="5202283"/>
                        </a:cubicBezTo>
                        <a:cubicBezTo>
                          <a:pt x="22054" y="4913217"/>
                          <a:pt x="-3166" y="4740358"/>
                          <a:pt x="0" y="4431575"/>
                        </a:cubicBezTo>
                        <a:cubicBezTo>
                          <a:pt x="3166" y="4122792"/>
                          <a:pt x="13783" y="4118648"/>
                          <a:pt x="0" y="3981995"/>
                        </a:cubicBezTo>
                        <a:cubicBezTo>
                          <a:pt x="-13783" y="3845342"/>
                          <a:pt x="-13044" y="3536077"/>
                          <a:pt x="0" y="3339737"/>
                        </a:cubicBezTo>
                        <a:cubicBezTo>
                          <a:pt x="13044" y="3143397"/>
                          <a:pt x="-8281" y="2971930"/>
                          <a:pt x="0" y="2633255"/>
                        </a:cubicBezTo>
                        <a:cubicBezTo>
                          <a:pt x="8281" y="2294580"/>
                          <a:pt x="-13184" y="2309315"/>
                          <a:pt x="0" y="2055223"/>
                        </a:cubicBezTo>
                        <a:cubicBezTo>
                          <a:pt x="13184" y="1801131"/>
                          <a:pt x="18447" y="1696826"/>
                          <a:pt x="0" y="1541417"/>
                        </a:cubicBezTo>
                        <a:cubicBezTo>
                          <a:pt x="-18447" y="1386008"/>
                          <a:pt x="-31372" y="1043656"/>
                          <a:pt x="0" y="899160"/>
                        </a:cubicBezTo>
                        <a:cubicBezTo>
                          <a:pt x="31372" y="754664"/>
                          <a:pt x="-25903" y="295456"/>
                          <a:pt x="0" y="0"/>
                        </a:cubicBezTo>
                        <a:close/>
                      </a:path>
                      <a:path w="346209" h="6422572" stroke="0" extrusionOk="0">
                        <a:moveTo>
                          <a:pt x="0" y="0"/>
                        </a:moveTo>
                        <a:cubicBezTo>
                          <a:pt x="108619" y="4575"/>
                          <a:pt x="206504" y="5673"/>
                          <a:pt x="346209" y="0"/>
                        </a:cubicBezTo>
                        <a:cubicBezTo>
                          <a:pt x="377228" y="261783"/>
                          <a:pt x="352291" y="435971"/>
                          <a:pt x="346209" y="642257"/>
                        </a:cubicBezTo>
                        <a:cubicBezTo>
                          <a:pt x="340127" y="848543"/>
                          <a:pt x="319043" y="1021964"/>
                          <a:pt x="346209" y="1348740"/>
                        </a:cubicBezTo>
                        <a:cubicBezTo>
                          <a:pt x="373375" y="1675516"/>
                          <a:pt x="359029" y="1648970"/>
                          <a:pt x="346209" y="1862546"/>
                        </a:cubicBezTo>
                        <a:cubicBezTo>
                          <a:pt x="333389" y="2076122"/>
                          <a:pt x="366363" y="2362892"/>
                          <a:pt x="346209" y="2569029"/>
                        </a:cubicBezTo>
                        <a:cubicBezTo>
                          <a:pt x="326055" y="2775166"/>
                          <a:pt x="343429" y="2896855"/>
                          <a:pt x="346209" y="3147060"/>
                        </a:cubicBezTo>
                        <a:cubicBezTo>
                          <a:pt x="348989" y="3397265"/>
                          <a:pt x="366620" y="3631451"/>
                          <a:pt x="346209" y="3853543"/>
                        </a:cubicBezTo>
                        <a:cubicBezTo>
                          <a:pt x="325798" y="4075635"/>
                          <a:pt x="347128" y="4129969"/>
                          <a:pt x="346209" y="4367349"/>
                        </a:cubicBezTo>
                        <a:cubicBezTo>
                          <a:pt x="345290" y="4604729"/>
                          <a:pt x="364617" y="4753787"/>
                          <a:pt x="346209" y="4945380"/>
                        </a:cubicBezTo>
                        <a:cubicBezTo>
                          <a:pt x="327801" y="5136973"/>
                          <a:pt x="351505" y="5260601"/>
                          <a:pt x="346209" y="5459186"/>
                        </a:cubicBezTo>
                        <a:cubicBezTo>
                          <a:pt x="340913" y="5657771"/>
                          <a:pt x="333366" y="6216984"/>
                          <a:pt x="346209" y="6422572"/>
                        </a:cubicBezTo>
                        <a:cubicBezTo>
                          <a:pt x="180982" y="6417137"/>
                          <a:pt x="89043" y="6419941"/>
                          <a:pt x="0" y="6422572"/>
                        </a:cubicBezTo>
                        <a:cubicBezTo>
                          <a:pt x="2334" y="6323802"/>
                          <a:pt x="10879" y="6066859"/>
                          <a:pt x="0" y="5972992"/>
                        </a:cubicBezTo>
                        <a:cubicBezTo>
                          <a:pt x="-10879" y="5879125"/>
                          <a:pt x="-1887" y="5616745"/>
                          <a:pt x="0" y="5330735"/>
                        </a:cubicBezTo>
                        <a:cubicBezTo>
                          <a:pt x="1887" y="5044725"/>
                          <a:pt x="8069" y="4806454"/>
                          <a:pt x="0" y="4560026"/>
                        </a:cubicBezTo>
                        <a:cubicBezTo>
                          <a:pt x="-8069" y="4313598"/>
                          <a:pt x="-11572" y="4237921"/>
                          <a:pt x="0" y="3917769"/>
                        </a:cubicBezTo>
                        <a:cubicBezTo>
                          <a:pt x="11572" y="3597617"/>
                          <a:pt x="-13286" y="3538524"/>
                          <a:pt x="0" y="3403963"/>
                        </a:cubicBezTo>
                        <a:cubicBezTo>
                          <a:pt x="13286" y="3269402"/>
                          <a:pt x="-3166" y="3106109"/>
                          <a:pt x="0" y="2954383"/>
                        </a:cubicBezTo>
                        <a:cubicBezTo>
                          <a:pt x="3166" y="2802657"/>
                          <a:pt x="10990" y="2439492"/>
                          <a:pt x="0" y="2247900"/>
                        </a:cubicBezTo>
                        <a:cubicBezTo>
                          <a:pt x="-10990" y="2056308"/>
                          <a:pt x="9352" y="1812550"/>
                          <a:pt x="0" y="1605643"/>
                        </a:cubicBezTo>
                        <a:cubicBezTo>
                          <a:pt x="-9352" y="1398736"/>
                          <a:pt x="-24863" y="1314426"/>
                          <a:pt x="0" y="1091837"/>
                        </a:cubicBezTo>
                        <a:cubicBezTo>
                          <a:pt x="24863" y="869248"/>
                          <a:pt x="12449" y="23864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55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C7424DF-032F-4FFE-A978-EC65C141D2C6}"/>
              </a:ext>
            </a:extLst>
          </p:cNvPr>
          <p:cNvSpPr/>
          <p:nvPr/>
        </p:nvSpPr>
        <p:spPr>
          <a:xfrm rot="5400000">
            <a:off x="5896535" y="-5964145"/>
            <a:ext cx="406685" cy="12240381"/>
          </a:xfrm>
          <a:custGeom>
            <a:avLst/>
            <a:gdLst>
              <a:gd name="connsiteX0" fmla="*/ 0 w 406685"/>
              <a:gd name="connsiteY0" fmla="*/ 0 h 12240381"/>
              <a:gd name="connsiteX1" fmla="*/ 406685 w 406685"/>
              <a:gd name="connsiteY1" fmla="*/ 0 h 12240381"/>
              <a:gd name="connsiteX2" fmla="*/ 406685 w 406685"/>
              <a:gd name="connsiteY2" fmla="*/ 1468845 h 12240381"/>
              <a:gd name="connsiteX3" fmla="*/ 406685 w 406685"/>
              <a:gd name="connsiteY3" fmla="*/ 2815287 h 12240381"/>
              <a:gd name="connsiteX4" fmla="*/ 406685 w 406685"/>
              <a:gd name="connsiteY4" fmla="*/ 3794518 h 12240381"/>
              <a:gd name="connsiteX5" fmla="*/ 406685 w 406685"/>
              <a:gd name="connsiteY5" fmla="*/ 5018556 h 12240381"/>
              <a:gd name="connsiteX6" fmla="*/ 406685 w 406685"/>
              <a:gd name="connsiteY6" fmla="*/ 5875382 h 12240381"/>
              <a:gd name="connsiteX7" fmla="*/ 406685 w 406685"/>
              <a:gd name="connsiteY7" fmla="*/ 6732209 h 12240381"/>
              <a:gd name="connsiteX8" fmla="*/ 406685 w 406685"/>
              <a:gd name="connsiteY8" fmla="*/ 8078651 h 12240381"/>
              <a:gd name="connsiteX9" fmla="*/ 406685 w 406685"/>
              <a:gd name="connsiteY9" fmla="*/ 9425093 h 12240381"/>
              <a:gd name="connsiteX10" fmla="*/ 406685 w 406685"/>
              <a:gd name="connsiteY10" fmla="*/ 10526727 h 12240381"/>
              <a:gd name="connsiteX11" fmla="*/ 406685 w 406685"/>
              <a:gd name="connsiteY11" fmla="*/ 12240381 h 12240381"/>
              <a:gd name="connsiteX12" fmla="*/ 0 w 406685"/>
              <a:gd name="connsiteY12" fmla="*/ 12240381 h 12240381"/>
              <a:gd name="connsiteX13" fmla="*/ 0 w 406685"/>
              <a:gd name="connsiteY13" fmla="*/ 11261150 h 12240381"/>
              <a:gd name="connsiteX14" fmla="*/ 0 w 406685"/>
              <a:gd name="connsiteY14" fmla="*/ 9914708 h 12240381"/>
              <a:gd name="connsiteX15" fmla="*/ 0 w 406685"/>
              <a:gd name="connsiteY15" fmla="*/ 8445862 h 12240381"/>
              <a:gd name="connsiteX16" fmla="*/ 0 w 406685"/>
              <a:gd name="connsiteY16" fmla="*/ 7589036 h 12240381"/>
              <a:gd name="connsiteX17" fmla="*/ 0 w 406685"/>
              <a:gd name="connsiteY17" fmla="*/ 6364998 h 12240381"/>
              <a:gd name="connsiteX18" fmla="*/ 0 w 406685"/>
              <a:gd name="connsiteY18" fmla="*/ 5018556 h 12240381"/>
              <a:gd name="connsiteX19" fmla="*/ 0 w 406685"/>
              <a:gd name="connsiteY19" fmla="*/ 3916921 h 12240381"/>
              <a:gd name="connsiteX20" fmla="*/ 0 w 406685"/>
              <a:gd name="connsiteY20" fmla="*/ 2937691 h 12240381"/>
              <a:gd name="connsiteX21" fmla="*/ 0 w 406685"/>
              <a:gd name="connsiteY21" fmla="*/ 1713653 h 12240381"/>
              <a:gd name="connsiteX22" fmla="*/ 0 w 406685"/>
              <a:gd name="connsiteY22" fmla="*/ 0 h 12240381"/>
              <a:gd name="connsiteX0" fmla="*/ 0 w 406685"/>
              <a:gd name="connsiteY0" fmla="*/ 0 h 12240381"/>
              <a:gd name="connsiteX1" fmla="*/ 406685 w 406685"/>
              <a:gd name="connsiteY1" fmla="*/ 0 h 12240381"/>
              <a:gd name="connsiteX2" fmla="*/ 406685 w 406685"/>
              <a:gd name="connsiteY2" fmla="*/ 1224038 h 12240381"/>
              <a:gd name="connsiteX3" fmla="*/ 406685 w 406685"/>
              <a:gd name="connsiteY3" fmla="*/ 2570480 h 12240381"/>
              <a:gd name="connsiteX4" fmla="*/ 406685 w 406685"/>
              <a:gd name="connsiteY4" fmla="*/ 3549710 h 12240381"/>
              <a:gd name="connsiteX5" fmla="*/ 406685 w 406685"/>
              <a:gd name="connsiteY5" fmla="*/ 4896152 h 12240381"/>
              <a:gd name="connsiteX6" fmla="*/ 406685 w 406685"/>
              <a:gd name="connsiteY6" fmla="*/ 5997786 h 12240381"/>
              <a:gd name="connsiteX7" fmla="*/ 406685 w 406685"/>
              <a:gd name="connsiteY7" fmla="*/ 7344228 h 12240381"/>
              <a:gd name="connsiteX8" fmla="*/ 406685 w 406685"/>
              <a:gd name="connsiteY8" fmla="*/ 8323459 h 12240381"/>
              <a:gd name="connsiteX9" fmla="*/ 406685 w 406685"/>
              <a:gd name="connsiteY9" fmla="*/ 9425093 h 12240381"/>
              <a:gd name="connsiteX10" fmla="*/ 406685 w 406685"/>
              <a:gd name="connsiteY10" fmla="*/ 10404323 h 12240381"/>
              <a:gd name="connsiteX11" fmla="*/ 406685 w 406685"/>
              <a:gd name="connsiteY11" fmla="*/ 12240381 h 12240381"/>
              <a:gd name="connsiteX12" fmla="*/ 0 w 406685"/>
              <a:gd name="connsiteY12" fmla="*/ 12240381 h 12240381"/>
              <a:gd name="connsiteX13" fmla="*/ 0 w 406685"/>
              <a:gd name="connsiteY13" fmla="*/ 11383554 h 12240381"/>
              <a:gd name="connsiteX14" fmla="*/ 0 w 406685"/>
              <a:gd name="connsiteY14" fmla="*/ 10159516 h 12240381"/>
              <a:gd name="connsiteX15" fmla="*/ 0 w 406685"/>
              <a:gd name="connsiteY15" fmla="*/ 8690670 h 12240381"/>
              <a:gd name="connsiteX16" fmla="*/ 0 w 406685"/>
              <a:gd name="connsiteY16" fmla="*/ 7466632 h 12240381"/>
              <a:gd name="connsiteX17" fmla="*/ 0 w 406685"/>
              <a:gd name="connsiteY17" fmla="*/ 6487401 h 12240381"/>
              <a:gd name="connsiteX18" fmla="*/ 0 w 406685"/>
              <a:gd name="connsiteY18" fmla="*/ 5630575 h 12240381"/>
              <a:gd name="connsiteX19" fmla="*/ 0 w 406685"/>
              <a:gd name="connsiteY19" fmla="*/ 4284133 h 12240381"/>
              <a:gd name="connsiteX20" fmla="*/ 0 w 406685"/>
              <a:gd name="connsiteY20" fmla="*/ 3060095 h 12240381"/>
              <a:gd name="connsiteX21" fmla="*/ 0 w 406685"/>
              <a:gd name="connsiteY21" fmla="*/ 2080864 h 12240381"/>
              <a:gd name="connsiteX22" fmla="*/ 0 w 406685"/>
              <a:gd name="connsiteY22" fmla="*/ 0 h 12240381"/>
              <a:gd name="connsiteX0" fmla="*/ 0 w 406685"/>
              <a:gd name="connsiteY0" fmla="*/ 0 h 12240381"/>
              <a:gd name="connsiteX1" fmla="*/ 406685 w 406685"/>
              <a:gd name="connsiteY1" fmla="*/ 0 h 12240381"/>
              <a:gd name="connsiteX2" fmla="*/ 406685 w 406685"/>
              <a:gd name="connsiteY2" fmla="*/ 1468845 h 12240381"/>
              <a:gd name="connsiteX3" fmla="*/ 406685 w 406685"/>
              <a:gd name="connsiteY3" fmla="*/ 2815287 h 12240381"/>
              <a:gd name="connsiteX4" fmla="*/ 406685 w 406685"/>
              <a:gd name="connsiteY4" fmla="*/ 3794518 h 12240381"/>
              <a:gd name="connsiteX5" fmla="*/ 406685 w 406685"/>
              <a:gd name="connsiteY5" fmla="*/ 5018556 h 12240381"/>
              <a:gd name="connsiteX6" fmla="*/ 406685 w 406685"/>
              <a:gd name="connsiteY6" fmla="*/ 5875382 h 12240381"/>
              <a:gd name="connsiteX7" fmla="*/ 406685 w 406685"/>
              <a:gd name="connsiteY7" fmla="*/ 6732209 h 12240381"/>
              <a:gd name="connsiteX8" fmla="*/ 406685 w 406685"/>
              <a:gd name="connsiteY8" fmla="*/ 8078651 h 12240381"/>
              <a:gd name="connsiteX9" fmla="*/ 406685 w 406685"/>
              <a:gd name="connsiteY9" fmla="*/ 9425093 h 12240381"/>
              <a:gd name="connsiteX10" fmla="*/ 406685 w 406685"/>
              <a:gd name="connsiteY10" fmla="*/ 10526727 h 12240381"/>
              <a:gd name="connsiteX11" fmla="*/ 406685 w 406685"/>
              <a:gd name="connsiteY11" fmla="*/ 12240381 h 12240381"/>
              <a:gd name="connsiteX12" fmla="*/ 0 w 406685"/>
              <a:gd name="connsiteY12" fmla="*/ 12240381 h 12240381"/>
              <a:gd name="connsiteX13" fmla="*/ 0 w 406685"/>
              <a:gd name="connsiteY13" fmla="*/ 11261150 h 12240381"/>
              <a:gd name="connsiteX14" fmla="*/ 0 w 406685"/>
              <a:gd name="connsiteY14" fmla="*/ 9914708 h 12240381"/>
              <a:gd name="connsiteX15" fmla="*/ 0 w 406685"/>
              <a:gd name="connsiteY15" fmla="*/ 8445862 h 12240381"/>
              <a:gd name="connsiteX16" fmla="*/ 0 w 406685"/>
              <a:gd name="connsiteY16" fmla="*/ 7589036 h 12240381"/>
              <a:gd name="connsiteX17" fmla="*/ 0 w 406685"/>
              <a:gd name="connsiteY17" fmla="*/ 6364998 h 12240381"/>
              <a:gd name="connsiteX18" fmla="*/ 0 w 406685"/>
              <a:gd name="connsiteY18" fmla="*/ 5018556 h 12240381"/>
              <a:gd name="connsiteX19" fmla="*/ 0 w 406685"/>
              <a:gd name="connsiteY19" fmla="*/ 3916921 h 12240381"/>
              <a:gd name="connsiteX20" fmla="*/ 0 w 406685"/>
              <a:gd name="connsiteY20" fmla="*/ 2937691 h 12240381"/>
              <a:gd name="connsiteX21" fmla="*/ 0 w 406685"/>
              <a:gd name="connsiteY21" fmla="*/ 1713653 h 12240381"/>
              <a:gd name="connsiteX22" fmla="*/ 0 w 406685"/>
              <a:gd name="connsiteY22" fmla="*/ 0 h 1224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6685" h="12240381" fill="none" extrusionOk="0">
                <a:moveTo>
                  <a:pt x="0" y="0"/>
                </a:moveTo>
                <a:cubicBezTo>
                  <a:pt x="139162" y="-21670"/>
                  <a:pt x="220317" y="-9510"/>
                  <a:pt x="406685" y="0"/>
                </a:cubicBezTo>
                <a:cubicBezTo>
                  <a:pt x="317177" y="253716"/>
                  <a:pt x="547641" y="768487"/>
                  <a:pt x="406685" y="1468845"/>
                </a:cubicBezTo>
                <a:cubicBezTo>
                  <a:pt x="439906" y="2078196"/>
                  <a:pt x="338234" y="2473375"/>
                  <a:pt x="406685" y="2815287"/>
                </a:cubicBezTo>
                <a:cubicBezTo>
                  <a:pt x="440548" y="3202570"/>
                  <a:pt x="433857" y="3389772"/>
                  <a:pt x="406685" y="3794518"/>
                </a:cubicBezTo>
                <a:cubicBezTo>
                  <a:pt x="264297" y="4128911"/>
                  <a:pt x="370205" y="4540264"/>
                  <a:pt x="406685" y="5018556"/>
                </a:cubicBezTo>
                <a:cubicBezTo>
                  <a:pt x="357234" y="5466442"/>
                  <a:pt x="417033" y="5587814"/>
                  <a:pt x="406685" y="5875382"/>
                </a:cubicBezTo>
                <a:cubicBezTo>
                  <a:pt x="387534" y="6166788"/>
                  <a:pt x="427859" y="6526108"/>
                  <a:pt x="406685" y="6732209"/>
                </a:cubicBezTo>
                <a:cubicBezTo>
                  <a:pt x="336499" y="6962163"/>
                  <a:pt x="325903" y="7801877"/>
                  <a:pt x="406685" y="8078651"/>
                </a:cubicBezTo>
                <a:cubicBezTo>
                  <a:pt x="263421" y="8440757"/>
                  <a:pt x="495288" y="9000056"/>
                  <a:pt x="406685" y="9425093"/>
                </a:cubicBezTo>
                <a:cubicBezTo>
                  <a:pt x="382635" y="9735450"/>
                  <a:pt x="363693" y="9933788"/>
                  <a:pt x="406685" y="10526727"/>
                </a:cubicBezTo>
                <a:cubicBezTo>
                  <a:pt x="343423" y="11132721"/>
                  <a:pt x="401489" y="11445413"/>
                  <a:pt x="406685" y="12240381"/>
                </a:cubicBezTo>
                <a:cubicBezTo>
                  <a:pt x="246080" y="12232339"/>
                  <a:pt x="138617" y="12265853"/>
                  <a:pt x="0" y="12240381"/>
                </a:cubicBezTo>
                <a:cubicBezTo>
                  <a:pt x="123522" y="11854804"/>
                  <a:pt x="-88562" y="11563491"/>
                  <a:pt x="0" y="11261150"/>
                </a:cubicBezTo>
                <a:cubicBezTo>
                  <a:pt x="-7695" y="11040217"/>
                  <a:pt x="66595" y="10192806"/>
                  <a:pt x="0" y="9914708"/>
                </a:cubicBezTo>
                <a:cubicBezTo>
                  <a:pt x="-99520" y="9545864"/>
                  <a:pt x="21729" y="8788813"/>
                  <a:pt x="0" y="8445862"/>
                </a:cubicBezTo>
                <a:cubicBezTo>
                  <a:pt x="33467" y="8070466"/>
                  <a:pt x="-42374" y="7964585"/>
                  <a:pt x="0" y="7589036"/>
                </a:cubicBezTo>
                <a:cubicBezTo>
                  <a:pt x="-22233" y="7273021"/>
                  <a:pt x="-95844" y="6606365"/>
                  <a:pt x="0" y="6364998"/>
                </a:cubicBezTo>
                <a:cubicBezTo>
                  <a:pt x="-24698" y="5903687"/>
                  <a:pt x="-116131" y="5652582"/>
                  <a:pt x="0" y="5018556"/>
                </a:cubicBezTo>
                <a:cubicBezTo>
                  <a:pt x="-884" y="4472140"/>
                  <a:pt x="19797" y="4453563"/>
                  <a:pt x="0" y="3916921"/>
                </a:cubicBezTo>
                <a:cubicBezTo>
                  <a:pt x="-47111" y="3379537"/>
                  <a:pt x="37801" y="3244315"/>
                  <a:pt x="0" y="2937691"/>
                </a:cubicBezTo>
                <a:cubicBezTo>
                  <a:pt x="-64564" y="2630209"/>
                  <a:pt x="79293" y="2033498"/>
                  <a:pt x="0" y="1713653"/>
                </a:cubicBezTo>
                <a:cubicBezTo>
                  <a:pt x="-53651" y="1340403"/>
                  <a:pt x="-34378" y="850662"/>
                  <a:pt x="0" y="0"/>
                </a:cubicBezTo>
                <a:close/>
              </a:path>
              <a:path w="406685" h="12240381" stroke="0" extrusionOk="0">
                <a:moveTo>
                  <a:pt x="0" y="0"/>
                </a:moveTo>
                <a:cubicBezTo>
                  <a:pt x="134171" y="23140"/>
                  <a:pt x="249740" y="-25390"/>
                  <a:pt x="406685" y="0"/>
                </a:cubicBezTo>
                <a:cubicBezTo>
                  <a:pt x="339328" y="394455"/>
                  <a:pt x="429451" y="763843"/>
                  <a:pt x="406685" y="1224038"/>
                </a:cubicBezTo>
                <a:cubicBezTo>
                  <a:pt x="375452" y="1715564"/>
                  <a:pt x="510255" y="2103044"/>
                  <a:pt x="406685" y="2570480"/>
                </a:cubicBezTo>
                <a:cubicBezTo>
                  <a:pt x="466304" y="3038556"/>
                  <a:pt x="384578" y="3390794"/>
                  <a:pt x="406685" y="3549710"/>
                </a:cubicBezTo>
                <a:cubicBezTo>
                  <a:pt x="484849" y="3777415"/>
                  <a:pt x="532368" y="4629144"/>
                  <a:pt x="406685" y="4896152"/>
                </a:cubicBezTo>
                <a:cubicBezTo>
                  <a:pt x="361932" y="5177271"/>
                  <a:pt x="431773" y="5739797"/>
                  <a:pt x="406685" y="5997786"/>
                </a:cubicBezTo>
                <a:cubicBezTo>
                  <a:pt x="363155" y="6159691"/>
                  <a:pt x="421904" y="6999068"/>
                  <a:pt x="406685" y="7344228"/>
                </a:cubicBezTo>
                <a:cubicBezTo>
                  <a:pt x="352324" y="7632668"/>
                  <a:pt x="427419" y="7900212"/>
                  <a:pt x="406685" y="8323459"/>
                </a:cubicBezTo>
                <a:cubicBezTo>
                  <a:pt x="429065" y="8772225"/>
                  <a:pt x="375741" y="9173046"/>
                  <a:pt x="406685" y="9425093"/>
                </a:cubicBezTo>
                <a:cubicBezTo>
                  <a:pt x="427666" y="9672628"/>
                  <a:pt x="454657" y="9907975"/>
                  <a:pt x="406685" y="10404323"/>
                </a:cubicBezTo>
                <a:cubicBezTo>
                  <a:pt x="467324" y="10745848"/>
                  <a:pt x="299813" y="11707554"/>
                  <a:pt x="406685" y="12240381"/>
                </a:cubicBezTo>
                <a:cubicBezTo>
                  <a:pt x="203052" y="12258826"/>
                  <a:pt x="89153" y="12263106"/>
                  <a:pt x="0" y="12240381"/>
                </a:cubicBezTo>
                <a:cubicBezTo>
                  <a:pt x="-27033" y="11934026"/>
                  <a:pt x="-12348" y="11561843"/>
                  <a:pt x="0" y="11383554"/>
                </a:cubicBezTo>
                <a:cubicBezTo>
                  <a:pt x="-188463" y="11215204"/>
                  <a:pt x="-118732" y="10568632"/>
                  <a:pt x="0" y="10159516"/>
                </a:cubicBezTo>
                <a:cubicBezTo>
                  <a:pt x="5489" y="9529913"/>
                  <a:pt x="40713" y="9310617"/>
                  <a:pt x="0" y="8690670"/>
                </a:cubicBezTo>
                <a:cubicBezTo>
                  <a:pt x="23960" y="8155822"/>
                  <a:pt x="-2934" y="8068020"/>
                  <a:pt x="0" y="7466632"/>
                </a:cubicBezTo>
                <a:cubicBezTo>
                  <a:pt x="-14171" y="6896063"/>
                  <a:pt x="-13157" y="6939403"/>
                  <a:pt x="0" y="6487401"/>
                </a:cubicBezTo>
                <a:cubicBezTo>
                  <a:pt x="-20198" y="6041573"/>
                  <a:pt x="-41697" y="5779808"/>
                  <a:pt x="0" y="5630575"/>
                </a:cubicBezTo>
                <a:cubicBezTo>
                  <a:pt x="-17362" y="5288844"/>
                  <a:pt x="-135281" y="5000006"/>
                  <a:pt x="0" y="4284133"/>
                </a:cubicBezTo>
                <a:cubicBezTo>
                  <a:pt x="8382" y="3682338"/>
                  <a:pt x="-14627" y="3561460"/>
                  <a:pt x="0" y="3060095"/>
                </a:cubicBezTo>
                <a:cubicBezTo>
                  <a:pt x="35761" y="2614225"/>
                  <a:pt x="-73428" y="2458460"/>
                  <a:pt x="0" y="2080864"/>
                </a:cubicBezTo>
                <a:cubicBezTo>
                  <a:pt x="-89019" y="1929657"/>
                  <a:pt x="157422" y="981305"/>
                  <a:pt x="0" y="0"/>
                </a:cubicBezTo>
                <a:close/>
              </a:path>
              <a:path w="406685" h="12240381" fill="none" stroke="0" extrusionOk="0">
                <a:moveTo>
                  <a:pt x="0" y="0"/>
                </a:moveTo>
                <a:cubicBezTo>
                  <a:pt x="126334" y="-44064"/>
                  <a:pt x="278854" y="-7305"/>
                  <a:pt x="406685" y="0"/>
                </a:cubicBezTo>
                <a:cubicBezTo>
                  <a:pt x="430817" y="379895"/>
                  <a:pt x="418590" y="793531"/>
                  <a:pt x="406685" y="1468845"/>
                </a:cubicBezTo>
                <a:cubicBezTo>
                  <a:pt x="409307" y="1964900"/>
                  <a:pt x="439521" y="2565406"/>
                  <a:pt x="406685" y="2815287"/>
                </a:cubicBezTo>
                <a:cubicBezTo>
                  <a:pt x="373161" y="3198353"/>
                  <a:pt x="361138" y="3478836"/>
                  <a:pt x="406685" y="3794518"/>
                </a:cubicBezTo>
                <a:cubicBezTo>
                  <a:pt x="378264" y="4210999"/>
                  <a:pt x="508358" y="4524031"/>
                  <a:pt x="406685" y="5018556"/>
                </a:cubicBezTo>
                <a:cubicBezTo>
                  <a:pt x="333555" y="5500069"/>
                  <a:pt x="415110" y="5595165"/>
                  <a:pt x="406685" y="5875382"/>
                </a:cubicBezTo>
                <a:cubicBezTo>
                  <a:pt x="355736" y="6121857"/>
                  <a:pt x="392992" y="6467138"/>
                  <a:pt x="406685" y="6732209"/>
                </a:cubicBezTo>
                <a:cubicBezTo>
                  <a:pt x="429353" y="6945898"/>
                  <a:pt x="435995" y="7815551"/>
                  <a:pt x="406685" y="8078651"/>
                </a:cubicBezTo>
                <a:cubicBezTo>
                  <a:pt x="375470" y="8361714"/>
                  <a:pt x="445136" y="9106849"/>
                  <a:pt x="406685" y="9425093"/>
                </a:cubicBezTo>
                <a:cubicBezTo>
                  <a:pt x="378003" y="9814232"/>
                  <a:pt x="442197" y="9998025"/>
                  <a:pt x="406685" y="10526727"/>
                </a:cubicBezTo>
                <a:cubicBezTo>
                  <a:pt x="405878" y="11091623"/>
                  <a:pt x="453191" y="11545097"/>
                  <a:pt x="406685" y="12240381"/>
                </a:cubicBezTo>
                <a:cubicBezTo>
                  <a:pt x="237803" y="12261935"/>
                  <a:pt x="147885" y="12255063"/>
                  <a:pt x="0" y="12240381"/>
                </a:cubicBezTo>
                <a:cubicBezTo>
                  <a:pt x="21461" y="11849539"/>
                  <a:pt x="-31992" y="11570451"/>
                  <a:pt x="0" y="11261150"/>
                </a:cubicBezTo>
                <a:cubicBezTo>
                  <a:pt x="26296" y="10919234"/>
                  <a:pt x="66591" y="10230978"/>
                  <a:pt x="0" y="9914708"/>
                </a:cubicBezTo>
                <a:cubicBezTo>
                  <a:pt x="3382" y="9484438"/>
                  <a:pt x="-1937" y="8787592"/>
                  <a:pt x="0" y="8445862"/>
                </a:cubicBezTo>
                <a:cubicBezTo>
                  <a:pt x="18262" y="8081653"/>
                  <a:pt x="-459" y="7995851"/>
                  <a:pt x="0" y="7589036"/>
                </a:cubicBezTo>
                <a:cubicBezTo>
                  <a:pt x="-3783" y="7190300"/>
                  <a:pt x="61180" y="6698453"/>
                  <a:pt x="0" y="6364998"/>
                </a:cubicBezTo>
                <a:cubicBezTo>
                  <a:pt x="72928" y="6013001"/>
                  <a:pt x="-102838" y="5591481"/>
                  <a:pt x="0" y="5018556"/>
                </a:cubicBezTo>
                <a:cubicBezTo>
                  <a:pt x="-2169" y="4476220"/>
                  <a:pt x="1407" y="4450586"/>
                  <a:pt x="0" y="3916921"/>
                </a:cubicBezTo>
                <a:cubicBezTo>
                  <a:pt x="-11340" y="3376147"/>
                  <a:pt x="-23974" y="3245631"/>
                  <a:pt x="0" y="2937691"/>
                </a:cubicBezTo>
                <a:cubicBezTo>
                  <a:pt x="-108428" y="2706484"/>
                  <a:pt x="-48639" y="2046484"/>
                  <a:pt x="0" y="1713653"/>
                </a:cubicBezTo>
                <a:cubicBezTo>
                  <a:pt x="86917" y="1426154"/>
                  <a:pt x="-139365" y="765959"/>
                  <a:pt x="0" y="0"/>
                </a:cubicBezTo>
                <a:close/>
              </a:path>
              <a:path w="406685" h="12240381" fill="none" stroke="0" extrusionOk="0">
                <a:moveTo>
                  <a:pt x="0" y="0"/>
                </a:moveTo>
                <a:cubicBezTo>
                  <a:pt x="139329" y="-35594"/>
                  <a:pt x="233430" y="-1679"/>
                  <a:pt x="406685" y="0"/>
                </a:cubicBezTo>
                <a:cubicBezTo>
                  <a:pt x="339176" y="245057"/>
                  <a:pt x="546954" y="752629"/>
                  <a:pt x="406685" y="1468845"/>
                </a:cubicBezTo>
                <a:cubicBezTo>
                  <a:pt x="431128" y="2039320"/>
                  <a:pt x="406942" y="2529763"/>
                  <a:pt x="406685" y="2815287"/>
                </a:cubicBezTo>
                <a:cubicBezTo>
                  <a:pt x="445848" y="3193713"/>
                  <a:pt x="415763" y="3406039"/>
                  <a:pt x="406685" y="3794518"/>
                </a:cubicBezTo>
                <a:cubicBezTo>
                  <a:pt x="365466" y="4193824"/>
                  <a:pt x="435250" y="4496702"/>
                  <a:pt x="406685" y="5018556"/>
                </a:cubicBezTo>
                <a:cubicBezTo>
                  <a:pt x="359942" y="5473559"/>
                  <a:pt x="436222" y="5604437"/>
                  <a:pt x="406685" y="5875382"/>
                </a:cubicBezTo>
                <a:cubicBezTo>
                  <a:pt x="411801" y="6111602"/>
                  <a:pt x="414046" y="6465120"/>
                  <a:pt x="406685" y="6732209"/>
                </a:cubicBezTo>
                <a:cubicBezTo>
                  <a:pt x="373652" y="6949132"/>
                  <a:pt x="366281" y="7794150"/>
                  <a:pt x="406685" y="8078651"/>
                </a:cubicBezTo>
                <a:cubicBezTo>
                  <a:pt x="357647" y="8320629"/>
                  <a:pt x="481228" y="9062554"/>
                  <a:pt x="406685" y="9425093"/>
                </a:cubicBezTo>
                <a:cubicBezTo>
                  <a:pt x="367172" y="9757867"/>
                  <a:pt x="380447" y="9950210"/>
                  <a:pt x="406685" y="10526727"/>
                </a:cubicBezTo>
                <a:cubicBezTo>
                  <a:pt x="346958" y="11074875"/>
                  <a:pt x="387515" y="11416782"/>
                  <a:pt x="406685" y="12240381"/>
                </a:cubicBezTo>
                <a:cubicBezTo>
                  <a:pt x="243188" y="12229305"/>
                  <a:pt x="150347" y="12268424"/>
                  <a:pt x="0" y="12240381"/>
                </a:cubicBezTo>
                <a:cubicBezTo>
                  <a:pt x="30345" y="11857435"/>
                  <a:pt x="-3624" y="11584119"/>
                  <a:pt x="0" y="11261150"/>
                </a:cubicBezTo>
                <a:cubicBezTo>
                  <a:pt x="17924" y="10976503"/>
                  <a:pt x="60723" y="10216209"/>
                  <a:pt x="0" y="9914708"/>
                </a:cubicBezTo>
                <a:cubicBezTo>
                  <a:pt x="-67135" y="9461715"/>
                  <a:pt x="21775" y="8778321"/>
                  <a:pt x="0" y="8445862"/>
                </a:cubicBezTo>
                <a:cubicBezTo>
                  <a:pt x="39704" y="8081829"/>
                  <a:pt x="-18901" y="7999177"/>
                  <a:pt x="0" y="7589036"/>
                </a:cubicBezTo>
                <a:cubicBezTo>
                  <a:pt x="-51506" y="7283228"/>
                  <a:pt x="-2745" y="6694378"/>
                  <a:pt x="0" y="6364998"/>
                </a:cubicBezTo>
                <a:cubicBezTo>
                  <a:pt x="-12304" y="5912189"/>
                  <a:pt x="-111398" y="5622192"/>
                  <a:pt x="0" y="5018556"/>
                </a:cubicBezTo>
                <a:cubicBezTo>
                  <a:pt x="54" y="4475030"/>
                  <a:pt x="13880" y="4451004"/>
                  <a:pt x="0" y="3916921"/>
                </a:cubicBezTo>
                <a:cubicBezTo>
                  <a:pt x="-19272" y="3365892"/>
                  <a:pt x="-3567" y="3245749"/>
                  <a:pt x="0" y="2937691"/>
                </a:cubicBezTo>
                <a:cubicBezTo>
                  <a:pt x="-56066" y="2647694"/>
                  <a:pt x="9992" y="2072566"/>
                  <a:pt x="0" y="1713653"/>
                </a:cubicBezTo>
                <a:cubicBezTo>
                  <a:pt x="-15578" y="1459349"/>
                  <a:pt x="-106412" y="815814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94973088">
                  <a:custGeom>
                    <a:avLst/>
                    <a:gdLst>
                      <a:gd name="connsiteX0" fmla="*/ 0 w 406685"/>
                      <a:gd name="connsiteY0" fmla="*/ 0 h 12240381"/>
                      <a:gd name="connsiteX1" fmla="*/ 406685 w 406685"/>
                      <a:gd name="connsiteY1" fmla="*/ 0 h 12240381"/>
                      <a:gd name="connsiteX2" fmla="*/ 406685 w 406685"/>
                      <a:gd name="connsiteY2" fmla="*/ 1468845 h 12240381"/>
                      <a:gd name="connsiteX3" fmla="*/ 406685 w 406685"/>
                      <a:gd name="connsiteY3" fmla="*/ 2815287 h 12240381"/>
                      <a:gd name="connsiteX4" fmla="*/ 406685 w 406685"/>
                      <a:gd name="connsiteY4" fmla="*/ 3794518 h 12240381"/>
                      <a:gd name="connsiteX5" fmla="*/ 406685 w 406685"/>
                      <a:gd name="connsiteY5" fmla="*/ 5018556 h 12240381"/>
                      <a:gd name="connsiteX6" fmla="*/ 406685 w 406685"/>
                      <a:gd name="connsiteY6" fmla="*/ 5875382 h 12240381"/>
                      <a:gd name="connsiteX7" fmla="*/ 406685 w 406685"/>
                      <a:gd name="connsiteY7" fmla="*/ 6732209 h 12240381"/>
                      <a:gd name="connsiteX8" fmla="*/ 406685 w 406685"/>
                      <a:gd name="connsiteY8" fmla="*/ 8078651 h 12240381"/>
                      <a:gd name="connsiteX9" fmla="*/ 406685 w 406685"/>
                      <a:gd name="connsiteY9" fmla="*/ 9425093 h 12240381"/>
                      <a:gd name="connsiteX10" fmla="*/ 406685 w 406685"/>
                      <a:gd name="connsiteY10" fmla="*/ 10526727 h 12240381"/>
                      <a:gd name="connsiteX11" fmla="*/ 406685 w 406685"/>
                      <a:gd name="connsiteY11" fmla="*/ 12240381 h 12240381"/>
                      <a:gd name="connsiteX12" fmla="*/ 0 w 406685"/>
                      <a:gd name="connsiteY12" fmla="*/ 12240381 h 12240381"/>
                      <a:gd name="connsiteX13" fmla="*/ 0 w 406685"/>
                      <a:gd name="connsiteY13" fmla="*/ 11261150 h 12240381"/>
                      <a:gd name="connsiteX14" fmla="*/ 0 w 406685"/>
                      <a:gd name="connsiteY14" fmla="*/ 9914708 h 12240381"/>
                      <a:gd name="connsiteX15" fmla="*/ 0 w 406685"/>
                      <a:gd name="connsiteY15" fmla="*/ 8445862 h 12240381"/>
                      <a:gd name="connsiteX16" fmla="*/ 0 w 406685"/>
                      <a:gd name="connsiteY16" fmla="*/ 7589036 h 12240381"/>
                      <a:gd name="connsiteX17" fmla="*/ 0 w 406685"/>
                      <a:gd name="connsiteY17" fmla="*/ 6364998 h 12240381"/>
                      <a:gd name="connsiteX18" fmla="*/ 0 w 406685"/>
                      <a:gd name="connsiteY18" fmla="*/ 5018556 h 12240381"/>
                      <a:gd name="connsiteX19" fmla="*/ 0 w 406685"/>
                      <a:gd name="connsiteY19" fmla="*/ 3916921 h 12240381"/>
                      <a:gd name="connsiteX20" fmla="*/ 0 w 406685"/>
                      <a:gd name="connsiteY20" fmla="*/ 2937691 h 12240381"/>
                      <a:gd name="connsiteX21" fmla="*/ 0 w 406685"/>
                      <a:gd name="connsiteY21" fmla="*/ 1713653 h 12240381"/>
                      <a:gd name="connsiteX22" fmla="*/ 0 w 406685"/>
                      <a:gd name="connsiteY22" fmla="*/ 0 h 12240381"/>
                      <a:gd name="connsiteX0" fmla="*/ 0 w 406685"/>
                      <a:gd name="connsiteY0" fmla="*/ 0 h 12240381"/>
                      <a:gd name="connsiteX1" fmla="*/ 406685 w 406685"/>
                      <a:gd name="connsiteY1" fmla="*/ 0 h 12240381"/>
                      <a:gd name="connsiteX2" fmla="*/ 406685 w 406685"/>
                      <a:gd name="connsiteY2" fmla="*/ 1224038 h 12240381"/>
                      <a:gd name="connsiteX3" fmla="*/ 406685 w 406685"/>
                      <a:gd name="connsiteY3" fmla="*/ 2570480 h 12240381"/>
                      <a:gd name="connsiteX4" fmla="*/ 406685 w 406685"/>
                      <a:gd name="connsiteY4" fmla="*/ 3549710 h 12240381"/>
                      <a:gd name="connsiteX5" fmla="*/ 406685 w 406685"/>
                      <a:gd name="connsiteY5" fmla="*/ 4896152 h 12240381"/>
                      <a:gd name="connsiteX6" fmla="*/ 406685 w 406685"/>
                      <a:gd name="connsiteY6" fmla="*/ 5997786 h 12240381"/>
                      <a:gd name="connsiteX7" fmla="*/ 406685 w 406685"/>
                      <a:gd name="connsiteY7" fmla="*/ 7344228 h 12240381"/>
                      <a:gd name="connsiteX8" fmla="*/ 406685 w 406685"/>
                      <a:gd name="connsiteY8" fmla="*/ 8323459 h 12240381"/>
                      <a:gd name="connsiteX9" fmla="*/ 406685 w 406685"/>
                      <a:gd name="connsiteY9" fmla="*/ 9425093 h 12240381"/>
                      <a:gd name="connsiteX10" fmla="*/ 406685 w 406685"/>
                      <a:gd name="connsiteY10" fmla="*/ 10404323 h 12240381"/>
                      <a:gd name="connsiteX11" fmla="*/ 406685 w 406685"/>
                      <a:gd name="connsiteY11" fmla="*/ 12240381 h 12240381"/>
                      <a:gd name="connsiteX12" fmla="*/ 0 w 406685"/>
                      <a:gd name="connsiteY12" fmla="*/ 12240381 h 12240381"/>
                      <a:gd name="connsiteX13" fmla="*/ 0 w 406685"/>
                      <a:gd name="connsiteY13" fmla="*/ 11383554 h 12240381"/>
                      <a:gd name="connsiteX14" fmla="*/ 0 w 406685"/>
                      <a:gd name="connsiteY14" fmla="*/ 10159516 h 12240381"/>
                      <a:gd name="connsiteX15" fmla="*/ 0 w 406685"/>
                      <a:gd name="connsiteY15" fmla="*/ 8690670 h 12240381"/>
                      <a:gd name="connsiteX16" fmla="*/ 0 w 406685"/>
                      <a:gd name="connsiteY16" fmla="*/ 7466632 h 12240381"/>
                      <a:gd name="connsiteX17" fmla="*/ 0 w 406685"/>
                      <a:gd name="connsiteY17" fmla="*/ 6487401 h 12240381"/>
                      <a:gd name="connsiteX18" fmla="*/ 0 w 406685"/>
                      <a:gd name="connsiteY18" fmla="*/ 5630575 h 12240381"/>
                      <a:gd name="connsiteX19" fmla="*/ 0 w 406685"/>
                      <a:gd name="connsiteY19" fmla="*/ 4284133 h 12240381"/>
                      <a:gd name="connsiteX20" fmla="*/ 0 w 406685"/>
                      <a:gd name="connsiteY20" fmla="*/ 3060095 h 12240381"/>
                      <a:gd name="connsiteX21" fmla="*/ 0 w 406685"/>
                      <a:gd name="connsiteY21" fmla="*/ 2080864 h 12240381"/>
                      <a:gd name="connsiteX22" fmla="*/ 0 w 406685"/>
                      <a:gd name="connsiteY22" fmla="*/ 0 h 1224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06685" h="12240381" fill="none" extrusionOk="0">
                        <a:moveTo>
                          <a:pt x="0" y="0"/>
                        </a:moveTo>
                        <a:cubicBezTo>
                          <a:pt x="148141" y="-22996"/>
                          <a:pt x="240384" y="-59"/>
                          <a:pt x="406685" y="0"/>
                        </a:cubicBezTo>
                        <a:cubicBezTo>
                          <a:pt x="335386" y="267321"/>
                          <a:pt x="484932" y="814240"/>
                          <a:pt x="406685" y="1468845"/>
                        </a:cubicBezTo>
                        <a:cubicBezTo>
                          <a:pt x="440123" y="2068901"/>
                          <a:pt x="364418" y="2478943"/>
                          <a:pt x="406685" y="2815287"/>
                        </a:cubicBezTo>
                        <a:cubicBezTo>
                          <a:pt x="412504" y="3153497"/>
                          <a:pt x="435113" y="3403316"/>
                          <a:pt x="406685" y="3794518"/>
                        </a:cubicBezTo>
                        <a:cubicBezTo>
                          <a:pt x="277832" y="4131715"/>
                          <a:pt x="415286" y="4545416"/>
                          <a:pt x="406685" y="5018556"/>
                        </a:cubicBezTo>
                        <a:cubicBezTo>
                          <a:pt x="362850" y="5471803"/>
                          <a:pt x="417561" y="5592564"/>
                          <a:pt x="406685" y="5875382"/>
                        </a:cubicBezTo>
                        <a:cubicBezTo>
                          <a:pt x="391956" y="6157964"/>
                          <a:pt x="426421" y="6513176"/>
                          <a:pt x="406685" y="6732209"/>
                        </a:cubicBezTo>
                        <a:cubicBezTo>
                          <a:pt x="349556" y="6967631"/>
                          <a:pt x="382810" y="7792570"/>
                          <a:pt x="406685" y="8078651"/>
                        </a:cubicBezTo>
                        <a:cubicBezTo>
                          <a:pt x="341753" y="8400098"/>
                          <a:pt x="482204" y="9013540"/>
                          <a:pt x="406685" y="9425093"/>
                        </a:cubicBezTo>
                        <a:cubicBezTo>
                          <a:pt x="385253" y="9750466"/>
                          <a:pt x="380870" y="9963983"/>
                          <a:pt x="406685" y="10526727"/>
                        </a:cubicBezTo>
                        <a:cubicBezTo>
                          <a:pt x="391905" y="11056863"/>
                          <a:pt x="416138" y="11471852"/>
                          <a:pt x="406685" y="12240381"/>
                        </a:cubicBezTo>
                        <a:cubicBezTo>
                          <a:pt x="242259" y="12243895"/>
                          <a:pt x="143448" y="12257012"/>
                          <a:pt x="0" y="12240381"/>
                        </a:cubicBezTo>
                        <a:cubicBezTo>
                          <a:pt x="49434" y="11862579"/>
                          <a:pt x="-55224" y="11554477"/>
                          <a:pt x="0" y="11261150"/>
                        </a:cubicBezTo>
                        <a:cubicBezTo>
                          <a:pt x="8488" y="10990501"/>
                          <a:pt x="23521" y="10266752"/>
                          <a:pt x="0" y="9914708"/>
                        </a:cubicBezTo>
                        <a:cubicBezTo>
                          <a:pt x="-65942" y="9542306"/>
                          <a:pt x="2743" y="8801239"/>
                          <a:pt x="0" y="8445862"/>
                        </a:cubicBezTo>
                        <a:cubicBezTo>
                          <a:pt x="17030" y="8078984"/>
                          <a:pt x="-20849" y="7979463"/>
                          <a:pt x="0" y="7589036"/>
                        </a:cubicBezTo>
                        <a:cubicBezTo>
                          <a:pt x="-11855" y="7242147"/>
                          <a:pt x="-58081" y="6655096"/>
                          <a:pt x="0" y="6364998"/>
                        </a:cubicBezTo>
                        <a:cubicBezTo>
                          <a:pt x="-10635" y="5945842"/>
                          <a:pt x="-49030" y="5595724"/>
                          <a:pt x="0" y="5018556"/>
                        </a:cubicBezTo>
                        <a:cubicBezTo>
                          <a:pt x="-2050" y="4477496"/>
                          <a:pt x="14997" y="4448371"/>
                          <a:pt x="0" y="3916921"/>
                        </a:cubicBezTo>
                        <a:cubicBezTo>
                          <a:pt x="-18812" y="3387548"/>
                          <a:pt x="13762" y="3243393"/>
                          <a:pt x="0" y="2937691"/>
                        </a:cubicBezTo>
                        <a:cubicBezTo>
                          <a:pt x="-34043" y="2631294"/>
                          <a:pt x="16382" y="2026930"/>
                          <a:pt x="0" y="1713653"/>
                        </a:cubicBezTo>
                        <a:cubicBezTo>
                          <a:pt x="-40074" y="1350277"/>
                          <a:pt x="-10413" y="844023"/>
                          <a:pt x="0" y="0"/>
                        </a:cubicBezTo>
                        <a:close/>
                      </a:path>
                      <a:path w="406685" h="12240381" stroke="0" extrusionOk="0">
                        <a:moveTo>
                          <a:pt x="0" y="0"/>
                        </a:moveTo>
                        <a:cubicBezTo>
                          <a:pt x="133061" y="20614"/>
                          <a:pt x="244661" y="-210"/>
                          <a:pt x="406685" y="0"/>
                        </a:cubicBezTo>
                        <a:cubicBezTo>
                          <a:pt x="377788" y="357869"/>
                          <a:pt x="416755" y="684446"/>
                          <a:pt x="406685" y="1224038"/>
                        </a:cubicBezTo>
                        <a:cubicBezTo>
                          <a:pt x="395734" y="1783081"/>
                          <a:pt x="448580" y="2112546"/>
                          <a:pt x="406685" y="2570480"/>
                        </a:cubicBezTo>
                        <a:cubicBezTo>
                          <a:pt x="455211" y="3035246"/>
                          <a:pt x="407956" y="3355242"/>
                          <a:pt x="406685" y="3549710"/>
                        </a:cubicBezTo>
                        <a:cubicBezTo>
                          <a:pt x="413306" y="3770852"/>
                          <a:pt x="469325" y="4593211"/>
                          <a:pt x="406685" y="4896152"/>
                        </a:cubicBezTo>
                        <a:cubicBezTo>
                          <a:pt x="362548" y="5190509"/>
                          <a:pt x="409401" y="5749056"/>
                          <a:pt x="406685" y="5997786"/>
                        </a:cubicBezTo>
                        <a:cubicBezTo>
                          <a:pt x="399344" y="6209339"/>
                          <a:pt x="426682" y="7007943"/>
                          <a:pt x="406685" y="7344228"/>
                        </a:cubicBezTo>
                        <a:cubicBezTo>
                          <a:pt x="357980" y="7639219"/>
                          <a:pt x="418521" y="7914415"/>
                          <a:pt x="406685" y="8323459"/>
                        </a:cubicBezTo>
                        <a:cubicBezTo>
                          <a:pt x="418777" y="8715704"/>
                          <a:pt x="415113" y="9179497"/>
                          <a:pt x="406685" y="9425093"/>
                        </a:cubicBezTo>
                        <a:cubicBezTo>
                          <a:pt x="410609" y="9670835"/>
                          <a:pt x="431760" y="9947391"/>
                          <a:pt x="406685" y="10404323"/>
                        </a:cubicBezTo>
                        <a:cubicBezTo>
                          <a:pt x="447783" y="10766419"/>
                          <a:pt x="323355" y="11642811"/>
                          <a:pt x="406685" y="12240381"/>
                        </a:cubicBezTo>
                        <a:cubicBezTo>
                          <a:pt x="209064" y="12241097"/>
                          <a:pt x="100060" y="12243740"/>
                          <a:pt x="0" y="12240381"/>
                        </a:cubicBezTo>
                        <a:cubicBezTo>
                          <a:pt x="14150" y="11922894"/>
                          <a:pt x="-5842" y="11563504"/>
                          <a:pt x="0" y="11383554"/>
                        </a:cubicBezTo>
                        <a:cubicBezTo>
                          <a:pt x="-107339" y="11207214"/>
                          <a:pt x="-41214" y="10660228"/>
                          <a:pt x="0" y="10159516"/>
                        </a:cubicBezTo>
                        <a:cubicBezTo>
                          <a:pt x="5255" y="9590541"/>
                          <a:pt x="3668" y="9239805"/>
                          <a:pt x="0" y="8690670"/>
                        </a:cubicBezTo>
                        <a:cubicBezTo>
                          <a:pt x="16556" y="8154594"/>
                          <a:pt x="14483" y="8059149"/>
                          <a:pt x="0" y="7466632"/>
                        </a:cubicBezTo>
                        <a:cubicBezTo>
                          <a:pt x="-18568" y="6890476"/>
                          <a:pt x="-19378" y="6941685"/>
                          <a:pt x="0" y="6487401"/>
                        </a:cubicBezTo>
                        <a:cubicBezTo>
                          <a:pt x="10011" y="6034580"/>
                          <a:pt x="-17716" y="5806416"/>
                          <a:pt x="0" y="5630575"/>
                        </a:cubicBezTo>
                        <a:cubicBezTo>
                          <a:pt x="-3709" y="5374285"/>
                          <a:pt x="-102734" y="4979374"/>
                          <a:pt x="0" y="4284133"/>
                        </a:cubicBezTo>
                        <a:cubicBezTo>
                          <a:pt x="7352" y="3677392"/>
                          <a:pt x="-8442" y="3539840"/>
                          <a:pt x="0" y="3060095"/>
                        </a:cubicBezTo>
                        <a:cubicBezTo>
                          <a:pt x="13245" y="2608549"/>
                          <a:pt x="-50385" y="2447218"/>
                          <a:pt x="0" y="2080864"/>
                        </a:cubicBezTo>
                        <a:cubicBezTo>
                          <a:pt x="-42763" y="1841476"/>
                          <a:pt x="92133" y="967564"/>
                          <a:pt x="0" y="0"/>
                        </a:cubicBezTo>
                        <a:close/>
                      </a:path>
                      <a:path w="406685" h="12240381" fill="none" stroke="0" extrusionOk="0">
                        <a:moveTo>
                          <a:pt x="0" y="0"/>
                        </a:moveTo>
                        <a:cubicBezTo>
                          <a:pt x="143524" y="-46051"/>
                          <a:pt x="254020" y="8307"/>
                          <a:pt x="406685" y="0"/>
                        </a:cubicBezTo>
                        <a:cubicBezTo>
                          <a:pt x="433073" y="308541"/>
                          <a:pt x="395103" y="873847"/>
                          <a:pt x="406685" y="1468845"/>
                        </a:cubicBezTo>
                        <a:cubicBezTo>
                          <a:pt x="425793" y="1992264"/>
                          <a:pt x="425752" y="2510290"/>
                          <a:pt x="406685" y="2815287"/>
                        </a:cubicBezTo>
                        <a:cubicBezTo>
                          <a:pt x="428971" y="3169956"/>
                          <a:pt x="370426" y="3446712"/>
                          <a:pt x="406685" y="3794518"/>
                        </a:cubicBezTo>
                        <a:cubicBezTo>
                          <a:pt x="417982" y="4182250"/>
                          <a:pt x="456273" y="4487181"/>
                          <a:pt x="406685" y="5018556"/>
                        </a:cubicBezTo>
                        <a:cubicBezTo>
                          <a:pt x="360243" y="5502805"/>
                          <a:pt x="428636" y="5605637"/>
                          <a:pt x="406685" y="5875382"/>
                        </a:cubicBezTo>
                        <a:cubicBezTo>
                          <a:pt x="402300" y="6134864"/>
                          <a:pt x="415416" y="6451341"/>
                          <a:pt x="406685" y="6732209"/>
                        </a:cubicBezTo>
                        <a:cubicBezTo>
                          <a:pt x="433368" y="6952084"/>
                          <a:pt x="383295" y="7790472"/>
                          <a:pt x="406685" y="8078651"/>
                        </a:cubicBezTo>
                        <a:cubicBezTo>
                          <a:pt x="411280" y="8315159"/>
                          <a:pt x="422525" y="9128793"/>
                          <a:pt x="406685" y="9425093"/>
                        </a:cubicBezTo>
                        <a:cubicBezTo>
                          <a:pt x="344096" y="9794956"/>
                          <a:pt x="408646" y="9977255"/>
                          <a:pt x="406685" y="10526727"/>
                        </a:cubicBezTo>
                        <a:cubicBezTo>
                          <a:pt x="372511" y="11051060"/>
                          <a:pt x="444912" y="11522809"/>
                          <a:pt x="406685" y="12240381"/>
                        </a:cubicBezTo>
                        <a:cubicBezTo>
                          <a:pt x="238548" y="12240392"/>
                          <a:pt x="150805" y="12255938"/>
                          <a:pt x="0" y="12240381"/>
                        </a:cubicBezTo>
                        <a:cubicBezTo>
                          <a:pt x="5599" y="11859888"/>
                          <a:pt x="-4530" y="11547142"/>
                          <a:pt x="0" y="11261150"/>
                        </a:cubicBezTo>
                        <a:cubicBezTo>
                          <a:pt x="43020" y="10933579"/>
                          <a:pt x="58917" y="10224188"/>
                          <a:pt x="0" y="9914708"/>
                        </a:cubicBezTo>
                        <a:cubicBezTo>
                          <a:pt x="-8675" y="9496890"/>
                          <a:pt x="7962" y="8789893"/>
                          <a:pt x="0" y="8445862"/>
                        </a:cubicBezTo>
                        <a:cubicBezTo>
                          <a:pt x="9667" y="8084861"/>
                          <a:pt x="-5361" y="7997970"/>
                          <a:pt x="0" y="7589036"/>
                        </a:cubicBezTo>
                        <a:cubicBezTo>
                          <a:pt x="-16998" y="7212496"/>
                          <a:pt x="5000" y="6726035"/>
                          <a:pt x="0" y="6364998"/>
                        </a:cubicBezTo>
                        <a:cubicBezTo>
                          <a:pt x="12438" y="6005002"/>
                          <a:pt x="-75506" y="5584546"/>
                          <a:pt x="0" y="5018556"/>
                        </a:cubicBezTo>
                        <a:cubicBezTo>
                          <a:pt x="-1891" y="4483860"/>
                          <a:pt x="9154" y="4448557"/>
                          <a:pt x="0" y="3916921"/>
                        </a:cubicBezTo>
                        <a:cubicBezTo>
                          <a:pt x="-11507" y="3368098"/>
                          <a:pt x="-12262" y="3245388"/>
                          <a:pt x="0" y="2937691"/>
                        </a:cubicBezTo>
                        <a:cubicBezTo>
                          <a:pt x="-58330" y="2672107"/>
                          <a:pt x="-42804" y="2067287"/>
                          <a:pt x="0" y="1713653"/>
                        </a:cubicBezTo>
                        <a:cubicBezTo>
                          <a:pt x="54783" y="1487822"/>
                          <a:pt x="2137" y="82643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55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13A8B368-EEEE-4BD2-8E31-B0687A58713E}"/>
              </a:ext>
            </a:extLst>
          </p:cNvPr>
          <p:cNvSpPr/>
          <p:nvPr/>
        </p:nvSpPr>
        <p:spPr>
          <a:xfrm rot="5400000">
            <a:off x="5898804" y="506651"/>
            <a:ext cx="359816" cy="12287250"/>
          </a:xfrm>
          <a:custGeom>
            <a:avLst/>
            <a:gdLst>
              <a:gd name="connsiteX0" fmla="*/ 0 w 359816"/>
              <a:gd name="connsiteY0" fmla="*/ 0 h 12287250"/>
              <a:gd name="connsiteX1" fmla="*/ 359816 w 359816"/>
              <a:gd name="connsiteY1" fmla="*/ 0 h 12287250"/>
              <a:gd name="connsiteX2" fmla="*/ 359816 w 359816"/>
              <a:gd name="connsiteY2" fmla="*/ 1474470 h 12287250"/>
              <a:gd name="connsiteX3" fmla="*/ 359816 w 359816"/>
              <a:gd name="connsiteY3" fmla="*/ 2826067 h 12287250"/>
              <a:gd name="connsiteX4" fmla="*/ 359816 w 359816"/>
              <a:gd name="connsiteY4" fmla="*/ 3809047 h 12287250"/>
              <a:gd name="connsiteX5" fmla="*/ 359816 w 359816"/>
              <a:gd name="connsiteY5" fmla="*/ 5037772 h 12287250"/>
              <a:gd name="connsiteX6" fmla="*/ 359816 w 359816"/>
              <a:gd name="connsiteY6" fmla="*/ 5897880 h 12287250"/>
              <a:gd name="connsiteX7" fmla="*/ 359816 w 359816"/>
              <a:gd name="connsiteY7" fmla="*/ 6757987 h 12287250"/>
              <a:gd name="connsiteX8" fmla="*/ 359816 w 359816"/>
              <a:gd name="connsiteY8" fmla="*/ 8109585 h 12287250"/>
              <a:gd name="connsiteX9" fmla="*/ 359816 w 359816"/>
              <a:gd name="connsiteY9" fmla="*/ 9461182 h 12287250"/>
              <a:gd name="connsiteX10" fmla="*/ 359816 w 359816"/>
              <a:gd name="connsiteY10" fmla="*/ 10567035 h 12287250"/>
              <a:gd name="connsiteX11" fmla="*/ 359816 w 359816"/>
              <a:gd name="connsiteY11" fmla="*/ 12287250 h 12287250"/>
              <a:gd name="connsiteX12" fmla="*/ 0 w 359816"/>
              <a:gd name="connsiteY12" fmla="*/ 12287250 h 12287250"/>
              <a:gd name="connsiteX13" fmla="*/ 0 w 359816"/>
              <a:gd name="connsiteY13" fmla="*/ 11304270 h 12287250"/>
              <a:gd name="connsiteX14" fmla="*/ 0 w 359816"/>
              <a:gd name="connsiteY14" fmla="*/ 9952672 h 12287250"/>
              <a:gd name="connsiteX15" fmla="*/ 0 w 359816"/>
              <a:gd name="connsiteY15" fmla="*/ 8478202 h 12287250"/>
              <a:gd name="connsiteX16" fmla="*/ 0 w 359816"/>
              <a:gd name="connsiteY16" fmla="*/ 7618095 h 12287250"/>
              <a:gd name="connsiteX17" fmla="*/ 0 w 359816"/>
              <a:gd name="connsiteY17" fmla="*/ 6389370 h 12287250"/>
              <a:gd name="connsiteX18" fmla="*/ 0 w 359816"/>
              <a:gd name="connsiteY18" fmla="*/ 5037772 h 12287250"/>
              <a:gd name="connsiteX19" fmla="*/ 0 w 359816"/>
              <a:gd name="connsiteY19" fmla="*/ 3931920 h 12287250"/>
              <a:gd name="connsiteX20" fmla="*/ 0 w 359816"/>
              <a:gd name="connsiteY20" fmla="*/ 2948940 h 12287250"/>
              <a:gd name="connsiteX21" fmla="*/ 0 w 359816"/>
              <a:gd name="connsiteY21" fmla="*/ 1720215 h 12287250"/>
              <a:gd name="connsiteX22" fmla="*/ 0 w 359816"/>
              <a:gd name="connsiteY22" fmla="*/ 0 h 12287250"/>
              <a:gd name="connsiteX0" fmla="*/ 0 w 359816"/>
              <a:gd name="connsiteY0" fmla="*/ 0 h 12287250"/>
              <a:gd name="connsiteX1" fmla="*/ 359816 w 359816"/>
              <a:gd name="connsiteY1" fmla="*/ 0 h 12287250"/>
              <a:gd name="connsiteX2" fmla="*/ 359816 w 359816"/>
              <a:gd name="connsiteY2" fmla="*/ 1228725 h 12287250"/>
              <a:gd name="connsiteX3" fmla="*/ 359816 w 359816"/>
              <a:gd name="connsiteY3" fmla="*/ 2580322 h 12287250"/>
              <a:gd name="connsiteX4" fmla="*/ 359816 w 359816"/>
              <a:gd name="connsiteY4" fmla="*/ 3563302 h 12287250"/>
              <a:gd name="connsiteX5" fmla="*/ 359816 w 359816"/>
              <a:gd name="connsiteY5" fmla="*/ 4914900 h 12287250"/>
              <a:gd name="connsiteX6" fmla="*/ 359816 w 359816"/>
              <a:gd name="connsiteY6" fmla="*/ 6020752 h 12287250"/>
              <a:gd name="connsiteX7" fmla="*/ 359816 w 359816"/>
              <a:gd name="connsiteY7" fmla="*/ 7372350 h 12287250"/>
              <a:gd name="connsiteX8" fmla="*/ 359816 w 359816"/>
              <a:gd name="connsiteY8" fmla="*/ 8355330 h 12287250"/>
              <a:gd name="connsiteX9" fmla="*/ 359816 w 359816"/>
              <a:gd name="connsiteY9" fmla="*/ 9461182 h 12287250"/>
              <a:gd name="connsiteX10" fmla="*/ 359816 w 359816"/>
              <a:gd name="connsiteY10" fmla="*/ 10444162 h 12287250"/>
              <a:gd name="connsiteX11" fmla="*/ 359816 w 359816"/>
              <a:gd name="connsiteY11" fmla="*/ 12287250 h 12287250"/>
              <a:gd name="connsiteX12" fmla="*/ 0 w 359816"/>
              <a:gd name="connsiteY12" fmla="*/ 12287250 h 12287250"/>
              <a:gd name="connsiteX13" fmla="*/ 0 w 359816"/>
              <a:gd name="connsiteY13" fmla="*/ 11427142 h 12287250"/>
              <a:gd name="connsiteX14" fmla="*/ 0 w 359816"/>
              <a:gd name="connsiteY14" fmla="*/ 10198417 h 12287250"/>
              <a:gd name="connsiteX15" fmla="*/ 0 w 359816"/>
              <a:gd name="connsiteY15" fmla="*/ 8723947 h 12287250"/>
              <a:gd name="connsiteX16" fmla="*/ 0 w 359816"/>
              <a:gd name="connsiteY16" fmla="*/ 7495222 h 12287250"/>
              <a:gd name="connsiteX17" fmla="*/ 0 w 359816"/>
              <a:gd name="connsiteY17" fmla="*/ 6512242 h 12287250"/>
              <a:gd name="connsiteX18" fmla="*/ 0 w 359816"/>
              <a:gd name="connsiteY18" fmla="*/ 5652135 h 12287250"/>
              <a:gd name="connsiteX19" fmla="*/ 0 w 359816"/>
              <a:gd name="connsiteY19" fmla="*/ 4300537 h 12287250"/>
              <a:gd name="connsiteX20" fmla="*/ 0 w 359816"/>
              <a:gd name="connsiteY20" fmla="*/ 3071812 h 12287250"/>
              <a:gd name="connsiteX21" fmla="*/ 0 w 359816"/>
              <a:gd name="connsiteY21" fmla="*/ 2088832 h 12287250"/>
              <a:gd name="connsiteX22" fmla="*/ 0 w 359816"/>
              <a:gd name="connsiteY22" fmla="*/ 0 h 12287250"/>
              <a:gd name="connsiteX0" fmla="*/ 0 w 359816"/>
              <a:gd name="connsiteY0" fmla="*/ 0 h 12287250"/>
              <a:gd name="connsiteX1" fmla="*/ 359816 w 359816"/>
              <a:gd name="connsiteY1" fmla="*/ 0 h 12287250"/>
              <a:gd name="connsiteX2" fmla="*/ 359816 w 359816"/>
              <a:gd name="connsiteY2" fmla="*/ 1474470 h 12287250"/>
              <a:gd name="connsiteX3" fmla="*/ 359816 w 359816"/>
              <a:gd name="connsiteY3" fmla="*/ 2826067 h 12287250"/>
              <a:gd name="connsiteX4" fmla="*/ 359816 w 359816"/>
              <a:gd name="connsiteY4" fmla="*/ 3809047 h 12287250"/>
              <a:gd name="connsiteX5" fmla="*/ 359816 w 359816"/>
              <a:gd name="connsiteY5" fmla="*/ 5037772 h 12287250"/>
              <a:gd name="connsiteX6" fmla="*/ 359816 w 359816"/>
              <a:gd name="connsiteY6" fmla="*/ 5897880 h 12287250"/>
              <a:gd name="connsiteX7" fmla="*/ 359816 w 359816"/>
              <a:gd name="connsiteY7" fmla="*/ 6757987 h 12287250"/>
              <a:gd name="connsiteX8" fmla="*/ 359816 w 359816"/>
              <a:gd name="connsiteY8" fmla="*/ 8109585 h 12287250"/>
              <a:gd name="connsiteX9" fmla="*/ 359816 w 359816"/>
              <a:gd name="connsiteY9" fmla="*/ 9461182 h 12287250"/>
              <a:gd name="connsiteX10" fmla="*/ 359816 w 359816"/>
              <a:gd name="connsiteY10" fmla="*/ 10567035 h 12287250"/>
              <a:gd name="connsiteX11" fmla="*/ 359816 w 359816"/>
              <a:gd name="connsiteY11" fmla="*/ 12287250 h 12287250"/>
              <a:gd name="connsiteX12" fmla="*/ 0 w 359816"/>
              <a:gd name="connsiteY12" fmla="*/ 12287250 h 12287250"/>
              <a:gd name="connsiteX13" fmla="*/ 0 w 359816"/>
              <a:gd name="connsiteY13" fmla="*/ 11304270 h 12287250"/>
              <a:gd name="connsiteX14" fmla="*/ 0 w 359816"/>
              <a:gd name="connsiteY14" fmla="*/ 9952672 h 12287250"/>
              <a:gd name="connsiteX15" fmla="*/ 0 w 359816"/>
              <a:gd name="connsiteY15" fmla="*/ 8478202 h 12287250"/>
              <a:gd name="connsiteX16" fmla="*/ 0 w 359816"/>
              <a:gd name="connsiteY16" fmla="*/ 7618095 h 12287250"/>
              <a:gd name="connsiteX17" fmla="*/ 0 w 359816"/>
              <a:gd name="connsiteY17" fmla="*/ 6389370 h 12287250"/>
              <a:gd name="connsiteX18" fmla="*/ 0 w 359816"/>
              <a:gd name="connsiteY18" fmla="*/ 5037772 h 12287250"/>
              <a:gd name="connsiteX19" fmla="*/ 0 w 359816"/>
              <a:gd name="connsiteY19" fmla="*/ 3931920 h 12287250"/>
              <a:gd name="connsiteX20" fmla="*/ 0 w 359816"/>
              <a:gd name="connsiteY20" fmla="*/ 2948940 h 12287250"/>
              <a:gd name="connsiteX21" fmla="*/ 0 w 359816"/>
              <a:gd name="connsiteY21" fmla="*/ 1720215 h 12287250"/>
              <a:gd name="connsiteX22" fmla="*/ 0 w 359816"/>
              <a:gd name="connsiteY22" fmla="*/ 0 h 1228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816" h="12287250" fill="none" extrusionOk="0">
                <a:moveTo>
                  <a:pt x="0" y="0"/>
                </a:moveTo>
                <a:cubicBezTo>
                  <a:pt x="107350" y="-19765"/>
                  <a:pt x="196981" y="-6232"/>
                  <a:pt x="359816" y="0"/>
                </a:cubicBezTo>
                <a:cubicBezTo>
                  <a:pt x="194823" y="200468"/>
                  <a:pt x="440944" y="818435"/>
                  <a:pt x="359816" y="1474470"/>
                </a:cubicBezTo>
                <a:cubicBezTo>
                  <a:pt x="387566" y="2151995"/>
                  <a:pt x="259656" y="2476170"/>
                  <a:pt x="359816" y="2826067"/>
                </a:cubicBezTo>
                <a:cubicBezTo>
                  <a:pt x="409200" y="3241676"/>
                  <a:pt x="381474" y="3382693"/>
                  <a:pt x="359816" y="3809047"/>
                </a:cubicBezTo>
                <a:cubicBezTo>
                  <a:pt x="302288" y="4161635"/>
                  <a:pt x="275522" y="4552541"/>
                  <a:pt x="359816" y="5037772"/>
                </a:cubicBezTo>
                <a:cubicBezTo>
                  <a:pt x="315166" y="5489299"/>
                  <a:pt x="367022" y="5593023"/>
                  <a:pt x="359816" y="5897880"/>
                </a:cubicBezTo>
                <a:cubicBezTo>
                  <a:pt x="324459" y="6225353"/>
                  <a:pt x="379952" y="6558176"/>
                  <a:pt x="359816" y="6757987"/>
                </a:cubicBezTo>
                <a:cubicBezTo>
                  <a:pt x="252171" y="6972450"/>
                  <a:pt x="277659" y="7831802"/>
                  <a:pt x="359816" y="8109585"/>
                </a:cubicBezTo>
                <a:cubicBezTo>
                  <a:pt x="217631" y="8472623"/>
                  <a:pt x="411311" y="9071033"/>
                  <a:pt x="359816" y="9461182"/>
                </a:cubicBezTo>
                <a:cubicBezTo>
                  <a:pt x="332083" y="9740562"/>
                  <a:pt x="327379" y="9991320"/>
                  <a:pt x="359816" y="10567035"/>
                </a:cubicBezTo>
                <a:cubicBezTo>
                  <a:pt x="271655" y="11214510"/>
                  <a:pt x="339080" y="11471194"/>
                  <a:pt x="359816" y="12287250"/>
                </a:cubicBezTo>
                <a:cubicBezTo>
                  <a:pt x="219003" y="12278426"/>
                  <a:pt x="118296" y="12318892"/>
                  <a:pt x="0" y="12287250"/>
                </a:cubicBezTo>
                <a:cubicBezTo>
                  <a:pt x="88125" y="11903648"/>
                  <a:pt x="-91000" y="11608724"/>
                  <a:pt x="0" y="11304270"/>
                </a:cubicBezTo>
                <a:cubicBezTo>
                  <a:pt x="-22490" y="11123435"/>
                  <a:pt x="51657" y="10256262"/>
                  <a:pt x="0" y="9952672"/>
                </a:cubicBezTo>
                <a:cubicBezTo>
                  <a:pt x="-93386" y="9581827"/>
                  <a:pt x="94078" y="8775671"/>
                  <a:pt x="0" y="8478202"/>
                </a:cubicBezTo>
                <a:cubicBezTo>
                  <a:pt x="42847" y="8096177"/>
                  <a:pt x="-18970" y="8010861"/>
                  <a:pt x="0" y="7618095"/>
                </a:cubicBezTo>
                <a:cubicBezTo>
                  <a:pt x="-19720" y="7290949"/>
                  <a:pt x="-55491" y="6682207"/>
                  <a:pt x="0" y="6389370"/>
                </a:cubicBezTo>
                <a:cubicBezTo>
                  <a:pt x="-18529" y="5949715"/>
                  <a:pt x="-86504" y="5648344"/>
                  <a:pt x="0" y="5037772"/>
                </a:cubicBezTo>
                <a:cubicBezTo>
                  <a:pt x="-745" y="4490783"/>
                  <a:pt x="17102" y="4469041"/>
                  <a:pt x="0" y="3931920"/>
                </a:cubicBezTo>
                <a:cubicBezTo>
                  <a:pt x="-65877" y="3386845"/>
                  <a:pt x="37889" y="3256757"/>
                  <a:pt x="0" y="2948940"/>
                </a:cubicBezTo>
                <a:cubicBezTo>
                  <a:pt x="-94396" y="2639209"/>
                  <a:pt x="87587" y="2041666"/>
                  <a:pt x="0" y="1720215"/>
                </a:cubicBezTo>
                <a:cubicBezTo>
                  <a:pt x="-44504" y="1355489"/>
                  <a:pt x="-130849" y="879721"/>
                  <a:pt x="0" y="0"/>
                </a:cubicBezTo>
                <a:close/>
              </a:path>
              <a:path w="359816" h="12287250" stroke="0" extrusionOk="0">
                <a:moveTo>
                  <a:pt x="0" y="0"/>
                </a:moveTo>
                <a:cubicBezTo>
                  <a:pt x="124310" y="34195"/>
                  <a:pt x="221373" y="-23316"/>
                  <a:pt x="359816" y="0"/>
                </a:cubicBezTo>
                <a:cubicBezTo>
                  <a:pt x="287843" y="399559"/>
                  <a:pt x="365961" y="664077"/>
                  <a:pt x="359816" y="1228725"/>
                </a:cubicBezTo>
                <a:cubicBezTo>
                  <a:pt x="316933" y="1682790"/>
                  <a:pt x="415763" y="2118542"/>
                  <a:pt x="359816" y="2580322"/>
                </a:cubicBezTo>
                <a:cubicBezTo>
                  <a:pt x="401096" y="3044744"/>
                  <a:pt x="354619" y="3374788"/>
                  <a:pt x="359816" y="3563302"/>
                </a:cubicBezTo>
                <a:cubicBezTo>
                  <a:pt x="465398" y="3794178"/>
                  <a:pt x="427268" y="4616338"/>
                  <a:pt x="359816" y="4914900"/>
                </a:cubicBezTo>
                <a:cubicBezTo>
                  <a:pt x="318351" y="5160864"/>
                  <a:pt x="381620" y="5763891"/>
                  <a:pt x="359816" y="6020752"/>
                </a:cubicBezTo>
                <a:cubicBezTo>
                  <a:pt x="308594" y="6175330"/>
                  <a:pt x="330289" y="6949620"/>
                  <a:pt x="359816" y="7372350"/>
                </a:cubicBezTo>
                <a:cubicBezTo>
                  <a:pt x="311783" y="7665119"/>
                  <a:pt x="400895" y="7899840"/>
                  <a:pt x="359816" y="8355330"/>
                </a:cubicBezTo>
                <a:cubicBezTo>
                  <a:pt x="373910" y="8765763"/>
                  <a:pt x="302261" y="9204377"/>
                  <a:pt x="359816" y="9461182"/>
                </a:cubicBezTo>
                <a:cubicBezTo>
                  <a:pt x="408164" y="9712182"/>
                  <a:pt x="366785" y="10019390"/>
                  <a:pt x="359816" y="10444162"/>
                </a:cubicBezTo>
                <a:cubicBezTo>
                  <a:pt x="556229" y="10642732"/>
                  <a:pt x="227270" y="11840950"/>
                  <a:pt x="359816" y="12287250"/>
                </a:cubicBezTo>
                <a:cubicBezTo>
                  <a:pt x="179182" y="12303795"/>
                  <a:pt x="87459" y="12291560"/>
                  <a:pt x="0" y="12287250"/>
                </a:cubicBezTo>
                <a:cubicBezTo>
                  <a:pt x="-22201" y="11977608"/>
                  <a:pt x="-32389" y="11601479"/>
                  <a:pt x="0" y="11427142"/>
                </a:cubicBezTo>
                <a:cubicBezTo>
                  <a:pt x="-164425" y="11255890"/>
                  <a:pt x="-67160" y="10669851"/>
                  <a:pt x="0" y="10198417"/>
                </a:cubicBezTo>
                <a:cubicBezTo>
                  <a:pt x="5095" y="9515155"/>
                  <a:pt x="37126" y="9338682"/>
                  <a:pt x="0" y="8723947"/>
                </a:cubicBezTo>
                <a:cubicBezTo>
                  <a:pt x="24987" y="8187244"/>
                  <a:pt x="-4505" y="8098096"/>
                  <a:pt x="0" y="7495222"/>
                </a:cubicBezTo>
                <a:cubicBezTo>
                  <a:pt x="-19134" y="6912206"/>
                  <a:pt x="-9172" y="6965569"/>
                  <a:pt x="0" y="6512242"/>
                </a:cubicBezTo>
                <a:cubicBezTo>
                  <a:pt x="-21976" y="6064422"/>
                  <a:pt x="-54175" y="5787308"/>
                  <a:pt x="0" y="5652135"/>
                </a:cubicBezTo>
                <a:cubicBezTo>
                  <a:pt x="-7976" y="5373694"/>
                  <a:pt x="-96868" y="4994639"/>
                  <a:pt x="0" y="4300537"/>
                </a:cubicBezTo>
                <a:cubicBezTo>
                  <a:pt x="9470" y="3702761"/>
                  <a:pt x="-12726" y="3568770"/>
                  <a:pt x="0" y="3071812"/>
                </a:cubicBezTo>
                <a:cubicBezTo>
                  <a:pt x="54036" y="2628845"/>
                  <a:pt x="-59078" y="2461590"/>
                  <a:pt x="0" y="2088832"/>
                </a:cubicBezTo>
                <a:cubicBezTo>
                  <a:pt x="-105816" y="1965079"/>
                  <a:pt x="250581" y="1004470"/>
                  <a:pt x="0" y="0"/>
                </a:cubicBezTo>
                <a:close/>
              </a:path>
              <a:path w="359816" h="12287250" fill="none" stroke="0" extrusionOk="0">
                <a:moveTo>
                  <a:pt x="0" y="0"/>
                </a:moveTo>
                <a:cubicBezTo>
                  <a:pt x="118031" y="-38454"/>
                  <a:pt x="226341" y="-2551"/>
                  <a:pt x="359816" y="0"/>
                </a:cubicBezTo>
                <a:cubicBezTo>
                  <a:pt x="392816" y="354000"/>
                  <a:pt x="430967" y="785823"/>
                  <a:pt x="359816" y="1474470"/>
                </a:cubicBezTo>
                <a:cubicBezTo>
                  <a:pt x="339465" y="1928716"/>
                  <a:pt x="395897" y="2588580"/>
                  <a:pt x="359816" y="2826067"/>
                </a:cubicBezTo>
                <a:cubicBezTo>
                  <a:pt x="355555" y="3196613"/>
                  <a:pt x="353777" y="3472489"/>
                  <a:pt x="359816" y="3809047"/>
                </a:cubicBezTo>
                <a:cubicBezTo>
                  <a:pt x="317292" y="4229957"/>
                  <a:pt x="440625" y="4496408"/>
                  <a:pt x="359816" y="5037772"/>
                </a:cubicBezTo>
                <a:cubicBezTo>
                  <a:pt x="308949" y="5511168"/>
                  <a:pt x="359193" y="5610991"/>
                  <a:pt x="359816" y="5897880"/>
                </a:cubicBezTo>
                <a:cubicBezTo>
                  <a:pt x="343416" y="6134714"/>
                  <a:pt x="352490" y="6498288"/>
                  <a:pt x="359816" y="6757987"/>
                </a:cubicBezTo>
                <a:cubicBezTo>
                  <a:pt x="382680" y="6947466"/>
                  <a:pt x="393356" y="7834695"/>
                  <a:pt x="359816" y="8109585"/>
                </a:cubicBezTo>
                <a:cubicBezTo>
                  <a:pt x="339265" y="8388425"/>
                  <a:pt x="390871" y="9167476"/>
                  <a:pt x="359816" y="9461182"/>
                </a:cubicBezTo>
                <a:cubicBezTo>
                  <a:pt x="352092" y="9848444"/>
                  <a:pt x="384452" y="10022194"/>
                  <a:pt x="359816" y="10567035"/>
                </a:cubicBezTo>
                <a:cubicBezTo>
                  <a:pt x="311171" y="11148235"/>
                  <a:pt x="401281" y="11607253"/>
                  <a:pt x="359816" y="12287250"/>
                </a:cubicBezTo>
                <a:cubicBezTo>
                  <a:pt x="210009" y="12312688"/>
                  <a:pt x="127278" y="12307450"/>
                  <a:pt x="0" y="12287250"/>
                </a:cubicBezTo>
                <a:cubicBezTo>
                  <a:pt x="16794" y="11868345"/>
                  <a:pt x="3248" y="11653850"/>
                  <a:pt x="0" y="11304270"/>
                </a:cubicBezTo>
                <a:cubicBezTo>
                  <a:pt x="19034" y="10985977"/>
                  <a:pt x="83139" y="10336283"/>
                  <a:pt x="0" y="9952672"/>
                </a:cubicBezTo>
                <a:cubicBezTo>
                  <a:pt x="38962" y="9465508"/>
                  <a:pt x="12300" y="8790452"/>
                  <a:pt x="0" y="8478202"/>
                </a:cubicBezTo>
                <a:cubicBezTo>
                  <a:pt x="23353" y="8116386"/>
                  <a:pt x="1549" y="8041873"/>
                  <a:pt x="0" y="7618095"/>
                </a:cubicBezTo>
                <a:cubicBezTo>
                  <a:pt x="-14136" y="7224299"/>
                  <a:pt x="34939" y="6738821"/>
                  <a:pt x="0" y="6389370"/>
                </a:cubicBezTo>
                <a:cubicBezTo>
                  <a:pt x="37937" y="5950856"/>
                  <a:pt x="-52920" y="5588851"/>
                  <a:pt x="0" y="5037772"/>
                </a:cubicBezTo>
                <a:cubicBezTo>
                  <a:pt x="1962" y="4492025"/>
                  <a:pt x="1667" y="4469402"/>
                  <a:pt x="0" y="3931920"/>
                </a:cubicBezTo>
                <a:cubicBezTo>
                  <a:pt x="-9323" y="3424761"/>
                  <a:pt x="-53916" y="3259846"/>
                  <a:pt x="0" y="2948940"/>
                </a:cubicBezTo>
                <a:cubicBezTo>
                  <a:pt x="-61575" y="2684406"/>
                  <a:pt x="-48951" y="2054126"/>
                  <a:pt x="0" y="1720215"/>
                </a:cubicBezTo>
                <a:cubicBezTo>
                  <a:pt x="98311" y="1371296"/>
                  <a:pt x="-129800" y="783887"/>
                  <a:pt x="0" y="0"/>
                </a:cubicBezTo>
                <a:close/>
              </a:path>
              <a:path w="359816" h="12287250" fill="none" stroke="0" extrusionOk="0">
                <a:moveTo>
                  <a:pt x="0" y="0"/>
                </a:moveTo>
                <a:cubicBezTo>
                  <a:pt x="114743" y="-30275"/>
                  <a:pt x="207161" y="-672"/>
                  <a:pt x="359816" y="0"/>
                </a:cubicBezTo>
                <a:cubicBezTo>
                  <a:pt x="294518" y="226699"/>
                  <a:pt x="472309" y="781724"/>
                  <a:pt x="359816" y="1474470"/>
                </a:cubicBezTo>
                <a:cubicBezTo>
                  <a:pt x="376016" y="2046920"/>
                  <a:pt x="327116" y="2501316"/>
                  <a:pt x="359816" y="2826067"/>
                </a:cubicBezTo>
                <a:cubicBezTo>
                  <a:pt x="401576" y="3222646"/>
                  <a:pt x="363531" y="3441371"/>
                  <a:pt x="359816" y="3809047"/>
                </a:cubicBezTo>
                <a:cubicBezTo>
                  <a:pt x="371732" y="4205395"/>
                  <a:pt x="385544" y="4522106"/>
                  <a:pt x="359816" y="5037772"/>
                </a:cubicBezTo>
                <a:cubicBezTo>
                  <a:pt x="311160" y="5504808"/>
                  <a:pt x="383858" y="5626704"/>
                  <a:pt x="359816" y="5897880"/>
                </a:cubicBezTo>
                <a:cubicBezTo>
                  <a:pt x="338189" y="6195444"/>
                  <a:pt x="364009" y="6479873"/>
                  <a:pt x="359816" y="6757987"/>
                </a:cubicBezTo>
                <a:cubicBezTo>
                  <a:pt x="314507" y="6977534"/>
                  <a:pt x="292026" y="7825658"/>
                  <a:pt x="359816" y="8109585"/>
                </a:cubicBezTo>
                <a:cubicBezTo>
                  <a:pt x="296643" y="8422400"/>
                  <a:pt x="387662" y="9175400"/>
                  <a:pt x="359816" y="9461182"/>
                </a:cubicBezTo>
                <a:cubicBezTo>
                  <a:pt x="311744" y="9777395"/>
                  <a:pt x="353127" y="9998662"/>
                  <a:pt x="359816" y="10567035"/>
                </a:cubicBezTo>
                <a:cubicBezTo>
                  <a:pt x="239044" y="11175576"/>
                  <a:pt x="370891" y="11526953"/>
                  <a:pt x="359816" y="12287250"/>
                </a:cubicBezTo>
                <a:cubicBezTo>
                  <a:pt x="214403" y="12280835"/>
                  <a:pt x="131122" y="12329183"/>
                  <a:pt x="0" y="12287250"/>
                </a:cubicBezTo>
                <a:cubicBezTo>
                  <a:pt x="8974" y="11886538"/>
                  <a:pt x="1174" y="11623260"/>
                  <a:pt x="0" y="11304270"/>
                </a:cubicBezTo>
                <a:cubicBezTo>
                  <a:pt x="1749" y="11062659"/>
                  <a:pt x="49695" y="10270769"/>
                  <a:pt x="0" y="9952672"/>
                </a:cubicBezTo>
                <a:cubicBezTo>
                  <a:pt x="-65504" y="9494475"/>
                  <a:pt x="61619" y="8775145"/>
                  <a:pt x="0" y="8478202"/>
                </a:cubicBezTo>
                <a:cubicBezTo>
                  <a:pt x="37575" y="8106166"/>
                  <a:pt x="-11750" y="8027426"/>
                  <a:pt x="0" y="7618095"/>
                </a:cubicBezTo>
                <a:cubicBezTo>
                  <a:pt x="-30655" y="7284840"/>
                  <a:pt x="9859" y="6738938"/>
                  <a:pt x="0" y="6389370"/>
                </a:cubicBezTo>
                <a:cubicBezTo>
                  <a:pt x="-3848" y="5949922"/>
                  <a:pt x="-150051" y="5670964"/>
                  <a:pt x="0" y="5037772"/>
                </a:cubicBezTo>
                <a:cubicBezTo>
                  <a:pt x="766" y="4492219"/>
                  <a:pt x="12325" y="4470244"/>
                  <a:pt x="0" y="3931920"/>
                </a:cubicBezTo>
                <a:cubicBezTo>
                  <a:pt x="-39528" y="3375656"/>
                  <a:pt x="9054" y="3259191"/>
                  <a:pt x="0" y="2948940"/>
                </a:cubicBezTo>
                <a:cubicBezTo>
                  <a:pt x="-86787" y="2658314"/>
                  <a:pt x="16026" y="2104010"/>
                  <a:pt x="0" y="1720215"/>
                </a:cubicBezTo>
                <a:cubicBezTo>
                  <a:pt x="25868" y="1435255"/>
                  <a:pt x="-146240" y="80931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94973088">
                  <a:custGeom>
                    <a:avLst/>
                    <a:gdLst>
                      <a:gd name="connsiteX0" fmla="*/ 0 w 359816"/>
                      <a:gd name="connsiteY0" fmla="*/ 0 h 12287250"/>
                      <a:gd name="connsiteX1" fmla="*/ 359816 w 359816"/>
                      <a:gd name="connsiteY1" fmla="*/ 0 h 12287250"/>
                      <a:gd name="connsiteX2" fmla="*/ 359816 w 359816"/>
                      <a:gd name="connsiteY2" fmla="*/ 1474470 h 12287250"/>
                      <a:gd name="connsiteX3" fmla="*/ 359816 w 359816"/>
                      <a:gd name="connsiteY3" fmla="*/ 2826067 h 12287250"/>
                      <a:gd name="connsiteX4" fmla="*/ 359816 w 359816"/>
                      <a:gd name="connsiteY4" fmla="*/ 3809047 h 12287250"/>
                      <a:gd name="connsiteX5" fmla="*/ 359816 w 359816"/>
                      <a:gd name="connsiteY5" fmla="*/ 5037772 h 12287250"/>
                      <a:gd name="connsiteX6" fmla="*/ 359816 w 359816"/>
                      <a:gd name="connsiteY6" fmla="*/ 5897880 h 12287250"/>
                      <a:gd name="connsiteX7" fmla="*/ 359816 w 359816"/>
                      <a:gd name="connsiteY7" fmla="*/ 6757987 h 12287250"/>
                      <a:gd name="connsiteX8" fmla="*/ 359816 w 359816"/>
                      <a:gd name="connsiteY8" fmla="*/ 8109585 h 12287250"/>
                      <a:gd name="connsiteX9" fmla="*/ 359816 w 359816"/>
                      <a:gd name="connsiteY9" fmla="*/ 9461182 h 12287250"/>
                      <a:gd name="connsiteX10" fmla="*/ 359816 w 359816"/>
                      <a:gd name="connsiteY10" fmla="*/ 10567035 h 12287250"/>
                      <a:gd name="connsiteX11" fmla="*/ 359816 w 359816"/>
                      <a:gd name="connsiteY11" fmla="*/ 12287250 h 12287250"/>
                      <a:gd name="connsiteX12" fmla="*/ 0 w 359816"/>
                      <a:gd name="connsiteY12" fmla="*/ 12287250 h 12287250"/>
                      <a:gd name="connsiteX13" fmla="*/ 0 w 359816"/>
                      <a:gd name="connsiteY13" fmla="*/ 11304270 h 12287250"/>
                      <a:gd name="connsiteX14" fmla="*/ 0 w 359816"/>
                      <a:gd name="connsiteY14" fmla="*/ 9952672 h 12287250"/>
                      <a:gd name="connsiteX15" fmla="*/ 0 w 359816"/>
                      <a:gd name="connsiteY15" fmla="*/ 8478202 h 12287250"/>
                      <a:gd name="connsiteX16" fmla="*/ 0 w 359816"/>
                      <a:gd name="connsiteY16" fmla="*/ 7618095 h 12287250"/>
                      <a:gd name="connsiteX17" fmla="*/ 0 w 359816"/>
                      <a:gd name="connsiteY17" fmla="*/ 6389370 h 12287250"/>
                      <a:gd name="connsiteX18" fmla="*/ 0 w 359816"/>
                      <a:gd name="connsiteY18" fmla="*/ 5037772 h 12287250"/>
                      <a:gd name="connsiteX19" fmla="*/ 0 w 359816"/>
                      <a:gd name="connsiteY19" fmla="*/ 3931920 h 12287250"/>
                      <a:gd name="connsiteX20" fmla="*/ 0 w 359816"/>
                      <a:gd name="connsiteY20" fmla="*/ 2948940 h 12287250"/>
                      <a:gd name="connsiteX21" fmla="*/ 0 w 359816"/>
                      <a:gd name="connsiteY21" fmla="*/ 1720215 h 12287250"/>
                      <a:gd name="connsiteX22" fmla="*/ 0 w 359816"/>
                      <a:gd name="connsiteY22" fmla="*/ 0 h 12287250"/>
                      <a:gd name="connsiteX0" fmla="*/ 0 w 359816"/>
                      <a:gd name="connsiteY0" fmla="*/ 0 h 12287250"/>
                      <a:gd name="connsiteX1" fmla="*/ 359816 w 359816"/>
                      <a:gd name="connsiteY1" fmla="*/ 0 h 12287250"/>
                      <a:gd name="connsiteX2" fmla="*/ 359816 w 359816"/>
                      <a:gd name="connsiteY2" fmla="*/ 1228725 h 12287250"/>
                      <a:gd name="connsiteX3" fmla="*/ 359816 w 359816"/>
                      <a:gd name="connsiteY3" fmla="*/ 2580322 h 12287250"/>
                      <a:gd name="connsiteX4" fmla="*/ 359816 w 359816"/>
                      <a:gd name="connsiteY4" fmla="*/ 3563302 h 12287250"/>
                      <a:gd name="connsiteX5" fmla="*/ 359816 w 359816"/>
                      <a:gd name="connsiteY5" fmla="*/ 4914900 h 12287250"/>
                      <a:gd name="connsiteX6" fmla="*/ 359816 w 359816"/>
                      <a:gd name="connsiteY6" fmla="*/ 6020752 h 12287250"/>
                      <a:gd name="connsiteX7" fmla="*/ 359816 w 359816"/>
                      <a:gd name="connsiteY7" fmla="*/ 7372350 h 12287250"/>
                      <a:gd name="connsiteX8" fmla="*/ 359816 w 359816"/>
                      <a:gd name="connsiteY8" fmla="*/ 8355330 h 12287250"/>
                      <a:gd name="connsiteX9" fmla="*/ 359816 w 359816"/>
                      <a:gd name="connsiteY9" fmla="*/ 9461182 h 12287250"/>
                      <a:gd name="connsiteX10" fmla="*/ 359816 w 359816"/>
                      <a:gd name="connsiteY10" fmla="*/ 10444162 h 12287250"/>
                      <a:gd name="connsiteX11" fmla="*/ 359816 w 359816"/>
                      <a:gd name="connsiteY11" fmla="*/ 12287250 h 12287250"/>
                      <a:gd name="connsiteX12" fmla="*/ 0 w 359816"/>
                      <a:gd name="connsiteY12" fmla="*/ 12287250 h 12287250"/>
                      <a:gd name="connsiteX13" fmla="*/ 0 w 359816"/>
                      <a:gd name="connsiteY13" fmla="*/ 11427142 h 12287250"/>
                      <a:gd name="connsiteX14" fmla="*/ 0 w 359816"/>
                      <a:gd name="connsiteY14" fmla="*/ 10198417 h 12287250"/>
                      <a:gd name="connsiteX15" fmla="*/ 0 w 359816"/>
                      <a:gd name="connsiteY15" fmla="*/ 8723947 h 12287250"/>
                      <a:gd name="connsiteX16" fmla="*/ 0 w 359816"/>
                      <a:gd name="connsiteY16" fmla="*/ 7495222 h 12287250"/>
                      <a:gd name="connsiteX17" fmla="*/ 0 w 359816"/>
                      <a:gd name="connsiteY17" fmla="*/ 6512242 h 12287250"/>
                      <a:gd name="connsiteX18" fmla="*/ 0 w 359816"/>
                      <a:gd name="connsiteY18" fmla="*/ 5652135 h 12287250"/>
                      <a:gd name="connsiteX19" fmla="*/ 0 w 359816"/>
                      <a:gd name="connsiteY19" fmla="*/ 4300537 h 12287250"/>
                      <a:gd name="connsiteX20" fmla="*/ 0 w 359816"/>
                      <a:gd name="connsiteY20" fmla="*/ 3071812 h 12287250"/>
                      <a:gd name="connsiteX21" fmla="*/ 0 w 359816"/>
                      <a:gd name="connsiteY21" fmla="*/ 2088832 h 12287250"/>
                      <a:gd name="connsiteX22" fmla="*/ 0 w 359816"/>
                      <a:gd name="connsiteY22" fmla="*/ 0 h 12287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59816" h="12287250" fill="none" extrusionOk="0">
                        <a:moveTo>
                          <a:pt x="0" y="0"/>
                        </a:moveTo>
                        <a:cubicBezTo>
                          <a:pt x="120714" y="-21739"/>
                          <a:pt x="210373" y="76"/>
                          <a:pt x="359816" y="0"/>
                        </a:cubicBezTo>
                        <a:cubicBezTo>
                          <a:pt x="287231" y="269508"/>
                          <a:pt x="419886" y="833800"/>
                          <a:pt x="359816" y="1474470"/>
                        </a:cubicBezTo>
                        <a:cubicBezTo>
                          <a:pt x="389023" y="2089692"/>
                          <a:pt x="316123" y="2488178"/>
                          <a:pt x="359816" y="2826067"/>
                        </a:cubicBezTo>
                        <a:cubicBezTo>
                          <a:pt x="391112" y="3210025"/>
                          <a:pt x="386613" y="3438122"/>
                          <a:pt x="359816" y="3809047"/>
                        </a:cubicBezTo>
                        <a:cubicBezTo>
                          <a:pt x="313168" y="4163889"/>
                          <a:pt x="368707" y="4563190"/>
                          <a:pt x="359816" y="5037772"/>
                        </a:cubicBezTo>
                        <a:cubicBezTo>
                          <a:pt x="323563" y="5497316"/>
                          <a:pt x="369771" y="5617741"/>
                          <a:pt x="359816" y="5897880"/>
                        </a:cubicBezTo>
                        <a:cubicBezTo>
                          <a:pt x="330823" y="6212652"/>
                          <a:pt x="376746" y="6529337"/>
                          <a:pt x="359816" y="6757987"/>
                        </a:cubicBezTo>
                        <a:cubicBezTo>
                          <a:pt x="296791" y="6991135"/>
                          <a:pt x="347862" y="7820321"/>
                          <a:pt x="359816" y="8109585"/>
                        </a:cubicBezTo>
                        <a:cubicBezTo>
                          <a:pt x="294588" y="8432677"/>
                          <a:pt x="389288" y="9093729"/>
                          <a:pt x="359816" y="9461182"/>
                        </a:cubicBezTo>
                        <a:cubicBezTo>
                          <a:pt x="336722" y="9767171"/>
                          <a:pt x="354359" y="10038748"/>
                          <a:pt x="359816" y="10567035"/>
                        </a:cubicBezTo>
                        <a:cubicBezTo>
                          <a:pt x="316332" y="11144604"/>
                          <a:pt x="384760" y="11553636"/>
                          <a:pt x="359816" y="12287250"/>
                        </a:cubicBezTo>
                        <a:cubicBezTo>
                          <a:pt x="213495" y="12295086"/>
                          <a:pt x="121432" y="12313154"/>
                          <a:pt x="0" y="12287250"/>
                        </a:cubicBezTo>
                        <a:cubicBezTo>
                          <a:pt x="76850" y="11904831"/>
                          <a:pt x="-45531" y="11596430"/>
                          <a:pt x="0" y="11304270"/>
                        </a:cubicBezTo>
                        <a:cubicBezTo>
                          <a:pt x="-6867" y="11075440"/>
                          <a:pt x="18586" y="10313035"/>
                          <a:pt x="0" y="9952672"/>
                        </a:cubicBezTo>
                        <a:cubicBezTo>
                          <a:pt x="-64257" y="9578741"/>
                          <a:pt x="22012" y="8822838"/>
                          <a:pt x="0" y="8478202"/>
                        </a:cubicBezTo>
                        <a:cubicBezTo>
                          <a:pt x="26300" y="8104751"/>
                          <a:pt x="-12978" y="8015003"/>
                          <a:pt x="0" y="7618095"/>
                        </a:cubicBezTo>
                        <a:cubicBezTo>
                          <a:pt x="-10726" y="7264192"/>
                          <a:pt x="-37682" y="6705189"/>
                          <a:pt x="0" y="6389370"/>
                        </a:cubicBezTo>
                        <a:cubicBezTo>
                          <a:pt x="-1296" y="6001374"/>
                          <a:pt x="-76223" y="5639633"/>
                          <a:pt x="0" y="5037772"/>
                        </a:cubicBezTo>
                        <a:cubicBezTo>
                          <a:pt x="-1683" y="4495090"/>
                          <a:pt x="14177" y="4465877"/>
                          <a:pt x="0" y="3931920"/>
                        </a:cubicBezTo>
                        <a:cubicBezTo>
                          <a:pt x="-39130" y="3394416"/>
                          <a:pt x="29365" y="3256430"/>
                          <a:pt x="0" y="2948940"/>
                        </a:cubicBezTo>
                        <a:cubicBezTo>
                          <a:pt x="-62646" y="2640337"/>
                          <a:pt x="25661" y="2035201"/>
                          <a:pt x="0" y="1720215"/>
                        </a:cubicBezTo>
                        <a:cubicBezTo>
                          <a:pt x="18195" y="1401090"/>
                          <a:pt x="-15449" y="847752"/>
                          <a:pt x="0" y="0"/>
                        </a:cubicBezTo>
                        <a:close/>
                      </a:path>
                      <a:path w="359816" h="12287250" stroke="0" extrusionOk="0">
                        <a:moveTo>
                          <a:pt x="0" y="0"/>
                        </a:moveTo>
                        <a:cubicBezTo>
                          <a:pt x="117118" y="17824"/>
                          <a:pt x="219212" y="-12604"/>
                          <a:pt x="359816" y="0"/>
                        </a:cubicBezTo>
                        <a:cubicBezTo>
                          <a:pt x="319151" y="369776"/>
                          <a:pt x="364728" y="656369"/>
                          <a:pt x="359816" y="1228725"/>
                        </a:cubicBezTo>
                        <a:cubicBezTo>
                          <a:pt x="338378" y="1754179"/>
                          <a:pt x="399161" y="2121100"/>
                          <a:pt x="359816" y="2580322"/>
                        </a:cubicBezTo>
                        <a:cubicBezTo>
                          <a:pt x="380745" y="3038672"/>
                          <a:pt x="365365" y="3358447"/>
                          <a:pt x="359816" y="3563302"/>
                        </a:cubicBezTo>
                        <a:cubicBezTo>
                          <a:pt x="404434" y="3788585"/>
                          <a:pt x="409015" y="4605934"/>
                          <a:pt x="359816" y="4914900"/>
                        </a:cubicBezTo>
                        <a:cubicBezTo>
                          <a:pt x="319516" y="5185887"/>
                          <a:pt x="372025" y="5767862"/>
                          <a:pt x="359816" y="6020752"/>
                        </a:cubicBezTo>
                        <a:cubicBezTo>
                          <a:pt x="351772" y="6234566"/>
                          <a:pt x="368064" y="7019780"/>
                          <a:pt x="359816" y="7372350"/>
                        </a:cubicBezTo>
                        <a:cubicBezTo>
                          <a:pt x="324723" y="7680107"/>
                          <a:pt x="383960" y="7926871"/>
                          <a:pt x="359816" y="8355330"/>
                        </a:cubicBezTo>
                        <a:cubicBezTo>
                          <a:pt x="370713" y="8748197"/>
                          <a:pt x="339483" y="9210476"/>
                          <a:pt x="359816" y="9461182"/>
                        </a:cubicBezTo>
                        <a:cubicBezTo>
                          <a:pt x="391752" y="9710457"/>
                          <a:pt x="353944" y="10041495"/>
                          <a:pt x="359816" y="10444162"/>
                        </a:cubicBezTo>
                        <a:cubicBezTo>
                          <a:pt x="482222" y="10720640"/>
                          <a:pt x="266822" y="11732175"/>
                          <a:pt x="359816" y="12287250"/>
                        </a:cubicBezTo>
                        <a:cubicBezTo>
                          <a:pt x="180718" y="12299265"/>
                          <a:pt x="90522" y="12286122"/>
                          <a:pt x="0" y="12287250"/>
                        </a:cubicBezTo>
                        <a:cubicBezTo>
                          <a:pt x="-5414" y="11973070"/>
                          <a:pt x="8015" y="11611794"/>
                          <a:pt x="0" y="11427142"/>
                        </a:cubicBezTo>
                        <a:cubicBezTo>
                          <a:pt x="-56546" y="11245265"/>
                          <a:pt x="-38626" y="10703566"/>
                          <a:pt x="0" y="10198417"/>
                        </a:cubicBezTo>
                        <a:cubicBezTo>
                          <a:pt x="4878" y="9571256"/>
                          <a:pt x="30106" y="9325263"/>
                          <a:pt x="0" y="8723947"/>
                        </a:cubicBezTo>
                        <a:cubicBezTo>
                          <a:pt x="17236" y="8185958"/>
                          <a:pt x="15415" y="8087950"/>
                          <a:pt x="0" y="7495222"/>
                        </a:cubicBezTo>
                        <a:cubicBezTo>
                          <a:pt x="-21250" y="6909517"/>
                          <a:pt x="-15770" y="6967989"/>
                          <a:pt x="0" y="6512242"/>
                        </a:cubicBezTo>
                        <a:cubicBezTo>
                          <a:pt x="-16971" y="6063263"/>
                          <a:pt x="-36050" y="5807418"/>
                          <a:pt x="0" y="5652135"/>
                        </a:cubicBezTo>
                        <a:cubicBezTo>
                          <a:pt x="-4858" y="5393204"/>
                          <a:pt x="-73159" y="4979610"/>
                          <a:pt x="0" y="4300537"/>
                        </a:cubicBezTo>
                        <a:cubicBezTo>
                          <a:pt x="4637" y="3679559"/>
                          <a:pt x="-3432" y="3536284"/>
                          <a:pt x="0" y="3071812"/>
                        </a:cubicBezTo>
                        <a:cubicBezTo>
                          <a:pt x="33728" y="2623726"/>
                          <a:pt x="-23874" y="2444414"/>
                          <a:pt x="0" y="2088832"/>
                        </a:cubicBezTo>
                        <a:cubicBezTo>
                          <a:pt x="-70989" y="1898686"/>
                          <a:pt x="136503" y="980461"/>
                          <a:pt x="0" y="0"/>
                        </a:cubicBezTo>
                        <a:close/>
                      </a:path>
                      <a:path w="359816" h="12287250" fill="none" stroke="0" extrusionOk="0">
                        <a:moveTo>
                          <a:pt x="0" y="0"/>
                        </a:moveTo>
                        <a:cubicBezTo>
                          <a:pt x="129687" y="-39801"/>
                          <a:pt x="213007" y="5831"/>
                          <a:pt x="359816" y="0"/>
                        </a:cubicBezTo>
                        <a:cubicBezTo>
                          <a:pt x="396606" y="234101"/>
                          <a:pt x="425538" y="804388"/>
                          <a:pt x="359816" y="1474470"/>
                        </a:cubicBezTo>
                        <a:cubicBezTo>
                          <a:pt x="367391" y="1975068"/>
                          <a:pt x="378671" y="2519623"/>
                          <a:pt x="359816" y="2826067"/>
                        </a:cubicBezTo>
                        <a:cubicBezTo>
                          <a:pt x="382788" y="3182756"/>
                          <a:pt x="359016" y="3454370"/>
                          <a:pt x="359816" y="3809047"/>
                        </a:cubicBezTo>
                        <a:cubicBezTo>
                          <a:pt x="367924" y="4193308"/>
                          <a:pt x="416791" y="4479546"/>
                          <a:pt x="359816" y="5037772"/>
                        </a:cubicBezTo>
                        <a:cubicBezTo>
                          <a:pt x="333106" y="5513644"/>
                          <a:pt x="377834" y="5625423"/>
                          <a:pt x="359816" y="5897880"/>
                        </a:cubicBezTo>
                        <a:cubicBezTo>
                          <a:pt x="364405" y="6140577"/>
                          <a:pt x="369346" y="6486413"/>
                          <a:pt x="359816" y="6757987"/>
                        </a:cubicBezTo>
                        <a:cubicBezTo>
                          <a:pt x="398150" y="6971300"/>
                          <a:pt x="358508" y="7818111"/>
                          <a:pt x="359816" y="8109585"/>
                        </a:cubicBezTo>
                        <a:cubicBezTo>
                          <a:pt x="363087" y="8357454"/>
                          <a:pt x="373286" y="9184541"/>
                          <a:pt x="359816" y="9461182"/>
                        </a:cubicBezTo>
                        <a:cubicBezTo>
                          <a:pt x="313522" y="9826518"/>
                          <a:pt x="361178" y="10007786"/>
                          <a:pt x="359816" y="10567035"/>
                        </a:cubicBezTo>
                        <a:cubicBezTo>
                          <a:pt x="280878" y="11111409"/>
                          <a:pt x="370366" y="11524023"/>
                          <a:pt x="359816" y="12287250"/>
                        </a:cubicBezTo>
                        <a:cubicBezTo>
                          <a:pt x="210526" y="12297750"/>
                          <a:pt x="138684" y="12310866"/>
                          <a:pt x="0" y="12287250"/>
                        </a:cubicBezTo>
                        <a:cubicBezTo>
                          <a:pt x="-27430" y="11897198"/>
                          <a:pt x="44592" y="11618759"/>
                          <a:pt x="0" y="11304270"/>
                        </a:cubicBezTo>
                        <a:cubicBezTo>
                          <a:pt x="28927" y="10994463"/>
                          <a:pt x="35507" y="10294138"/>
                          <a:pt x="0" y="9952672"/>
                        </a:cubicBezTo>
                        <a:cubicBezTo>
                          <a:pt x="-8028" y="9514037"/>
                          <a:pt x="32373" y="8795118"/>
                          <a:pt x="0" y="8478202"/>
                        </a:cubicBezTo>
                        <a:cubicBezTo>
                          <a:pt x="20863" y="8117315"/>
                          <a:pt x="-3132" y="8043896"/>
                          <a:pt x="0" y="7618095"/>
                        </a:cubicBezTo>
                        <a:cubicBezTo>
                          <a:pt x="-32813" y="7255668"/>
                          <a:pt x="7369" y="6752357"/>
                          <a:pt x="0" y="6389370"/>
                        </a:cubicBezTo>
                        <a:cubicBezTo>
                          <a:pt x="6905" y="5946752"/>
                          <a:pt x="-10905" y="5578190"/>
                          <a:pt x="0" y="5037772"/>
                        </a:cubicBezTo>
                        <a:cubicBezTo>
                          <a:pt x="2138" y="4496852"/>
                          <a:pt x="6832" y="4468049"/>
                          <a:pt x="0" y="3931920"/>
                        </a:cubicBezTo>
                        <a:cubicBezTo>
                          <a:pt x="-9996" y="3392289"/>
                          <a:pt x="-23160" y="3259209"/>
                          <a:pt x="0" y="2948940"/>
                        </a:cubicBezTo>
                        <a:cubicBezTo>
                          <a:pt x="-50978" y="2677134"/>
                          <a:pt x="-40102" y="2085674"/>
                          <a:pt x="0" y="1720215"/>
                        </a:cubicBezTo>
                        <a:cubicBezTo>
                          <a:pt x="45830" y="1472012"/>
                          <a:pt x="-70798" y="8091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55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374" y="3831880"/>
            <a:ext cx="2110331" cy="178322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E618930-5531-43E7-899A-7F9C20FDA02F}"/>
              </a:ext>
            </a:extLst>
          </p:cNvPr>
          <p:cNvSpPr txBox="1"/>
          <p:nvPr/>
        </p:nvSpPr>
        <p:spPr>
          <a:xfrm>
            <a:off x="5110030" y="272548"/>
            <a:ext cx="1155670" cy="270074"/>
          </a:xfrm>
          <a:custGeom>
            <a:avLst/>
            <a:gdLst>
              <a:gd name="connsiteX0" fmla="*/ 0 w 1155670"/>
              <a:gd name="connsiteY0" fmla="*/ 0 h 270074"/>
              <a:gd name="connsiteX1" fmla="*/ 554722 w 1155670"/>
              <a:gd name="connsiteY1" fmla="*/ 0 h 270074"/>
              <a:gd name="connsiteX2" fmla="*/ 1155670 w 1155670"/>
              <a:gd name="connsiteY2" fmla="*/ 0 h 270074"/>
              <a:gd name="connsiteX3" fmla="*/ 1155670 w 1155670"/>
              <a:gd name="connsiteY3" fmla="*/ 270074 h 270074"/>
              <a:gd name="connsiteX4" fmla="*/ 566278 w 1155670"/>
              <a:gd name="connsiteY4" fmla="*/ 270074 h 270074"/>
              <a:gd name="connsiteX5" fmla="*/ 0 w 1155670"/>
              <a:gd name="connsiteY5" fmla="*/ 270074 h 270074"/>
              <a:gd name="connsiteX6" fmla="*/ 0 w 1155670"/>
              <a:gd name="connsiteY6" fmla="*/ 0 h 27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670" h="270074" fill="none" extrusionOk="0">
                <a:moveTo>
                  <a:pt x="0" y="0"/>
                </a:moveTo>
                <a:cubicBezTo>
                  <a:pt x="155306" y="-19382"/>
                  <a:pt x="303799" y="20150"/>
                  <a:pt x="554722" y="0"/>
                </a:cubicBezTo>
                <a:cubicBezTo>
                  <a:pt x="805645" y="-20150"/>
                  <a:pt x="1013324" y="-8866"/>
                  <a:pt x="1155670" y="0"/>
                </a:cubicBezTo>
                <a:cubicBezTo>
                  <a:pt x="1166438" y="108652"/>
                  <a:pt x="1151905" y="204032"/>
                  <a:pt x="1155670" y="270074"/>
                </a:cubicBezTo>
                <a:cubicBezTo>
                  <a:pt x="892145" y="257399"/>
                  <a:pt x="802917" y="288677"/>
                  <a:pt x="566278" y="270074"/>
                </a:cubicBezTo>
                <a:cubicBezTo>
                  <a:pt x="329639" y="251471"/>
                  <a:pt x="175201" y="294436"/>
                  <a:pt x="0" y="270074"/>
                </a:cubicBezTo>
                <a:cubicBezTo>
                  <a:pt x="-2775" y="201751"/>
                  <a:pt x="1309" y="85665"/>
                  <a:pt x="0" y="0"/>
                </a:cubicBezTo>
                <a:close/>
              </a:path>
              <a:path w="1155670" h="270074" stroke="0" extrusionOk="0">
                <a:moveTo>
                  <a:pt x="0" y="0"/>
                </a:moveTo>
                <a:cubicBezTo>
                  <a:pt x="272681" y="11625"/>
                  <a:pt x="404390" y="27090"/>
                  <a:pt x="554722" y="0"/>
                </a:cubicBezTo>
                <a:cubicBezTo>
                  <a:pt x="705054" y="-27090"/>
                  <a:pt x="949626" y="8412"/>
                  <a:pt x="1155670" y="0"/>
                </a:cubicBezTo>
                <a:cubicBezTo>
                  <a:pt x="1161610" y="63905"/>
                  <a:pt x="1160827" y="163950"/>
                  <a:pt x="1155670" y="270074"/>
                </a:cubicBezTo>
                <a:cubicBezTo>
                  <a:pt x="990821" y="289396"/>
                  <a:pt x="822133" y="280818"/>
                  <a:pt x="589392" y="270074"/>
                </a:cubicBezTo>
                <a:cubicBezTo>
                  <a:pt x="356651" y="259330"/>
                  <a:pt x="208514" y="289575"/>
                  <a:pt x="0" y="270074"/>
                </a:cubicBezTo>
                <a:cubicBezTo>
                  <a:pt x="10858" y="183280"/>
                  <a:pt x="-8732" y="69974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50648198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1150" dirty="0">
                <a:latin typeface="Castellar"/>
              </a:rPr>
              <a:t>Groep 3-4</a:t>
            </a:r>
          </a:p>
        </p:txBody>
      </p:sp>
    </p:spTree>
    <p:extLst>
      <p:ext uri="{BB962C8B-B14F-4D97-AF65-F5344CB8AC3E}">
        <p14:creationId xmlns:p14="http://schemas.microsoft.com/office/powerpoint/2010/main" val="1898470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6437B2E5C06499D98C86373529F14" ma:contentTypeVersion="12" ma:contentTypeDescription="Create a new document." ma:contentTypeScope="" ma:versionID="7cd0ed6843850b04394b54e542d6a556">
  <xsd:schema xmlns:xsd="http://www.w3.org/2001/XMLSchema" xmlns:xs="http://www.w3.org/2001/XMLSchema" xmlns:p="http://schemas.microsoft.com/office/2006/metadata/properties" xmlns:ns2="dc546b4d-f42d-4136-9a55-9fb8132ce232" xmlns:ns3="4e5aed3a-ae7c-4705-b65d-52bf81b2b05b" targetNamespace="http://schemas.microsoft.com/office/2006/metadata/properties" ma:root="true" ma:fieldsID="eb7c695a3af96929965d55a196eab012" ns2:_="" ns3:_="">
    <xsd:import namespace="dc546b4d-f42d-4136-9a55-9fb8132ce232"/>
    <xsd:import namespace="4e5aed3a-ae7c-4705-b65d-52bf81b2b0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46b4d-f42d-4136-9a55-9fb8132ce2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aed3a-ae7c-4705-b65d-52bf81b2b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e5aed3a-ae7c-4705-b65d-52bf81b2b05b">
      <UserInfo>
        <DisplayName>Sonja van Kernebeek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E1A1754-98E8-4D2D-9332-CFF8DE390DCF}"/>
</file>

<file path=customXml/itemProps2.xml><?xml version="1.0" encoding="utf-8"?>
<ds:datastoreItem xmlns:ds="http://schemas.openxmlformats.org/officeDocument/2006/customXml" ds:itemID="{DD303AA8-F5BC-4920-B51B-C0A0ED907C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7D9A2-D46E-4FD7-92C8-6FA284BCC13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bcb3ae81-3e43-4918-8fe8-5e91a6c65ccf"/>
    <ds:schemaRef ds:uri="http://purl.org/dc/dcmitype/"/>
    <ds:schemaRef ds:uri="http://www.w3.org/XML/1998/namespace"/>
    <ds:schemaRef ds:uri="f828e317-503d-4bdf-8fbc-3833a05d42e6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4e5aed3a-ae7c-4705-b65d-52bf81b2b0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192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Lisanne Stigter</dc:creator>
  <cp:lastModifiedBy>Mariefenneke de Vries</cp:lastModifiedBy>
  <cp:revision>50</cp:revision>
  <dcterms:created xsi:type="dcterms:W3CDTF">2021-05-12T08:33:28Z</dcterms:created>
  <dcterms:modified xsi:type="dcterms:W3CDTF">2022-01-03T20:44:30Z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0x01010068A6437B2E5C06499D98C86373529F14</vt:lpwstr>
  </property>
</Properties>
</file>